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9862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2981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314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7870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1107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89773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0779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3848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2806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473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72687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63612-7300-40EA-9D44-F87D2ED7A783}" type="datetimeFigureOut">
              <a:rPr lang="pt-PT" smtClean="0"/>
              <a:t>25-09-2014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8754C-EDD0-4D50-B946-7506E94D473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4767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hyperlink" Target="http://www.google.pt/url?sa=i&amp;rct=j&amp;q=Empreendedorismo&amp;source=images&amp;cd=&amp;cad=rja&amp;docid=MQgJo-SV4Y48sM&amp;tbnid=JCRENf0F7JhwjM:&amp;ved=0CAUQjRw&amp;url=http%3A%2F%2Famorimruben.blogspot.com%2F2012%2F08%2Fworkshop-porto-educacao-social.html&amp;ei=ldSjUfX_Ocqo0wW7q4HAAQ&amp;bvm=bv.47008514,d.ZGU&amp;psig=AFQjCNFJ2XYNalTFHcnFa_762-WFrpghsQ&amp;ust=136977759049115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hyperlink" Target="http://www.google.pt/url?sa=i&amp;rct=j&amp;q=interpessoal&amp;source=images&amp;cd=&amp;cad=rja&amp;docid=yTbMu5FHQH3VtM&amp;tbnid=ch9yN27M_diSPM:&amp;ved=0CAUQjRw&amp;url=http%3A%2F%2Flarisse-costa.blogspot.com%2F2009%2F12%2Frelacionamento-interpessoal.html&amp;ei=E9WjUcywNILK0AWOt4GoBg&amp;bvm=bv.47008514,d.ZGU&amp;psig=AFQjCNGvlZ4YrKl4Jn-R1Y311DC8QAaZGg&amp;ust=1369777722322420" TargetMode="External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As minhas imagens\E3 log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5532" y="4509116"/>
            <a:ext cx="8388934" cy="19284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7487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3"/>
          <p:cNvSpPr/>
          <p:nvPr/>
        </p:nvSpPr>
        <p:spPr>
          <a:xfrm>
            <a:off x="652314" y="2132856"/>
            <a:ext cx="8096143" cy="1815882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PT" sz="2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</a:rPr>
              <a:t>Este projeto visa promover o espírito empreendedor</a:t>
            </a:r>
            <a:r>
              <a:rPr lang="pt-PT" sz="2800" b="0" i="0" u="none" strike="noStrike" kern="1200" cap="none" spc="0" dirty="0" smtClean="0">
                <a:solidFill>
                  <a:srgbClr val="000000"/>
                </a:solidFill>
                <a:uFillTx/>
                <a:latin typeface="Calibri"/>
              </a:rPr>
              <a:t> e</a:t>
            </a:r>
            <a:r>
              <a:rPr lang="pt-PT" sz="2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pt-PT" sz="2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ajudar os </a:t>
            </a:r>
            <a:r>
              <a:rPr lang="pt-PT" sz="2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</a:rPr>
              <a:t>jovens, em particular, a </a:t>
            </a:r>
            <a:r>
              <a:rPr lang="pt-PT" sz="2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desenvolver as competências e confiança necessárias no mundo do </a:t>
            </a:r>
            <a:r>
              <a:rPr lang="pt-PT" sz="2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</a:rPr>
              <a:t>trabalho.</a:t>
            </a:r>
            <a:endParaRPr lang="pt-PT" sz="2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4" name="Picture 2" descr="D:\As minhas imagens\E3 log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63688" y="5373216"/>
            <a:ext cx="5364601" cy="12332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5290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As minhas imagens\E3 log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3505" y="4738384"/>
            <a:ext cx="8388934" cy="19284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Diagrama 16"/>
          <p:cNvGrpSpPr/>
          <p:nvPr/>
        </p:nvGrpSpPr>
        <p:grpSpPr>
          <a:xfrm>
            <a:off x="420212" y="50575"/>
            <a:ext cx="5508281" cy="4717352"/>
            <a:chOff x="420212" y="50575"/>
            <a:chExt cx="5508281" cy="4717352"/>
          </a:xfrm>
        </p:grpSpPr>
        <p:sp>
          <p:nvSpPr>
            <p:cNvPr id="4" name="Forma livre 3"/>
            <p:cNvSpPr/>
            <p:nvPr/>
          </p:nvSpPr>
          <p:spPr>
            <a:xfrm>
              <a:off x="3275847" y="1560076"/>
              <a:ext cx="1813364" cy="158890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13362"/>
                <a:gd name="f7" fmla="val 1588908"/>
                <a:gd name="f8" fmla="val 794454"/>
                <a:gd name="f9" fmla="val 453951"/>
                <a:gd name="f10" fmla="val 1359411"/>
                <a:gd name="f11" fmla="+- 0 0 -90"/>
                <a:gd name="f12" fmla="*/ f3 1 1813362"/>
                <a:gd name="f13" fmla="*/ f4 1 1588908"/>
                <a:gd name="f14" fmla="+- f7 0 f5"/>
                <a:gd name="f15" fmla="+- f6 0 f5"/>
                <a:gd name="f16" fmla="*/ f11 f0 1"/>
                <a:gd name="f17" fmla="*/ f15 1 1813362"/>
                <a:gd name="f18" fmla="*/ f14 1 1588908"/>
                <a:gd name="f19" fmla="*/ 0 f15 1"/>
                <a:gd name="f20" fmla="*/ 794454 f14 1"/>
                <a:gd name="f21" fmla="*/ 453951 f15 1"/>
                <a:gd name="f22" fmla="*/ 0 f14 1"/>
                <a:gd name="f23" fmla="*/ 1359411 f15 1"/>
                <a:gd name="f24" fmla="*/ 1813362 f15 1"/>
                <a:gd name="f25" fmla="*/ 1588908 f14 1"/>
                <a:gd name="f26" fmla="*/ f16 1 f2"/>
                <a:gd name="f27" fmla="*/ f19 1 1813362"/>
                <a:gd name="f28" fmla="*/ f20 1 1588908"/>
                <a:gd name="f29" fmla="*/ f21 1 1813362"/>
                <a:gd name="f30" fmla="*/ f22 1 1588908"/>
                <a:gd name="f31" fmla="*/ f23 1 1813362"/>
                <a:gd name="f32" fmla="*/ f24 1 1813362"/>
                <a:gd name="f33" fmla="*/ f25 1 1588908"/>
                <a:gd name="f34" fmla="*/ f5 1 f17"/>
                <a:gd name="f35" fmla="*/ f6 1 f17"/>
                <a:gd name="f36" fmla="*/ f5 1 f18"/>
                <a:gd name="f37" fmla="*/ f7 1 f18"/>
                <a:gd name="f38" fmla="+- f26 0 f1"/>
                <a:gd name="f39" fmla="*/ f27 1 f17"/>
                <a:gd name="f40" fmla="*/ f28 1 f18"/>
                <a:gd name="f41" fmla="*/ f29 1 f17"/>
                <a:gd name="f42" fmla="*/ f30 1 f18"/>
                <a:gd name="f43" fmla="*/ f31 1 f17"/>
                <a:gd name="f44" fmla="*/ f32 1 f17"/>
                <a:gd name="f45" fmla="*/ f33 1 f18"/>
                <a:gd name="f46" fmla="*/ f34 f12 1"/>
                <a:gd name="f47" fmla="*/ f35 f12 1"/>
                <a:gd name="f48" fmla="*/ f37 f13 1"/>
                <a:gd name="f49" fmla="*/ f36 f13 1"/>
                <a:gd name="f50" fmla="*/ f39 f12 1"/>
                <a:gd name="f51" fmla="*/ f40 f13 1"/>
                <a:gd name="f52" fmla="*/ f41 f12 1"/>
                <a:gd name="f53" fmla="*/ f42 f13 1"/>
                <a:gd name="f54" fmla="*/ f43 f12 1"/>
                <a:gd name="f55" fmla="*/ f44 f12 1"/>
                <a:gd name="f56" fmla="*/ f45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0" y="f51"/>
                </a:cxn>
                <a:cxn ang="f38">
                  <a:pos x="f52" y="f53"/>
                </a:cxn>
                <a:cxn ang="f38">
                  <a:pos x="f54" y="f53"/>
                </a:cxn>
                <a:cxn ang="f38">
                  <a:pos x="f55" y="f51"/>
                </a:cxn>
                <a:cxn ang="f38">
                  <a:pos x="f54" y="f56"/>
                </a:cxn>
                <a:cxn ang="f38">
                  <a:pos x="f52" y="f56"/>
                </a:cxn>
                <a:cxn ang="f38">
                  <a:pos x="f50" y="f51"/>
                </a:cxn>
              </a:cxnLst>
              <a:rect l="f46" t="f49" r="f47" b="f48"/>
              <a:pathLst>
                <a:path w="1813362" h="1588908">
                  <a:moveTo>
                    <a:pt x="f5" y="f8"/>
                  </a:moveTo>
                  <a:lnTo>
                    <a:pt x="f9" y="f5"/>
                  </a:lnTo>
                  <a:lnTo>
                    <a:pt x="f10" y="f5"/>
                  </a:lnTo>
                  <a:lnTo>
                    <a:pt x="f6" y="f8"/>
                  </a:lnTo>
                  <a:lnTo>
                    <a:pt x="f10" y="f7"/>
                  </a:lnTo>
                  <a:lnTo>
                    <a:pt x="f9" y="f7"/>
                  </a:lnTo>
                  <a:lnTo>
                    <a:pt x="f5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333015" tIns="295561" rIns="333015" bIns="295561" anchor="ctr" anchorCtr="1" compatLnSpc="1"/>
            <a:lstStyle/>
            <a:p>
              <a:pPr marL="0" marR="0" lvl="0" indent="0" algn="ctr" defTabSz="1066803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400" b="1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Boas Práticas</a:t>
              </a:r>
            </a:p>
          </p:txBody>
        </p:sp>
        <p:sp>
          <p:nvSpPr>
            <p:cNvPr id="5" name="Forma livre 4"/>
            <p:cNvSpPr/>
            <p:nvPr/>
          </p:nvSpPr>
          <p:spPr>
            <a:xfrm>
              <a:off x="3306552" y="842363"/>
              <a:ext cx="1048761" cy="100810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90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D0D8E8"/>
            </a:solidFill>
            <a:ln>
              <a:noFill/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" name="Forma livre 5"/>
            <p:cNvSpPr/>
            <p:nvPr/>
          </p:nvSpPr>
          <p:spPr>
            <a:xfrm>
              <a:off x="1835694" y="776956"/>
              <a:ext cx="1788529" cy="15472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88531"/>
                <a:gd name="f7" fmla="val 1547289"/>
                <a:gd name="f8" fmla="val 773645"/>
                <a:gd name="f9" fmla="val 442060"/>
                <a:gd name="f10" fmla="val 1346471"/>
                <a:gd name="f11" fmla="+- 0 0 -90"/>
                <a:gd name="f12" fmla="*/ f3 1 1788531"/>
                <a:gd name="f13" fmla="*/ f4 1 1547289"/>
                <a:gd name="f14" fmla="+- f7 0 f5"/>
                <a:gd name="f15" fmla="+- f6 0 f5"/>
                <a:gd name="f16" fmla="*/ f11 f0 1"/>
                <a:gd name="f17" fmla="*/ f15 1 1788531"/>
                <a:gd name="f18" fmla="*/ f14 1 1547289"/>
                <a:gd name="f19" fmla="*/ 0 f15 1"/>
                <a:gd name="f20" fmla="*/ 773645 f14 1"/>
                <a:gd name="f21" fmla="*/ 442060 f15 1"/>
                <a:gd name="f22" fmla="*/ 0 f14 1"/>
                <a:gd name="f23" fmla="*/ 1346471 f15 1"/>
                <a:gd name="f24" fmla="*/ 1788531 f15 1"/>
                <a:gd name="f25" fmla="*/ 1547289 f14 1"/>
                <a:gd name="f26" fmla="*/ f16 1 f2"/>
                <a:gd name="f27" fmla="*/ f19 1 1788531"/>
                <a:gd name="f28" fmla="*/ f20 1 1547289"/>
                <a:gd name="f29" fmla="*/ f21 1 1788531"/>
                <a:gd name="f30" fmla="*/ f22 1 1547289"/>
                <a:gd name="f31" fmla="*/ f23 1 1788531"/>
                <a:gd name="f32" fmla="*/ f24 1 1788531"/>
                <a:gd name="f33" fmla="*/ f25 1 1547289"/>
                <a:gd name="f34" fmla="*/ f5 1 f17"/>
                <a:gd name="f35" fmla="*/ f6 1 f17"/>
                <a:gd name="f36" fmla="*/ f5 1 f18"/>
                <a:gd name="f37" fmla="*/ f7 1 f18"/>
                <a:gd name="f38" fmla="+- f26 0 f1"/>
                <a:gd name="f39" fmla="*/ f27 1 f17"/>
                <a:gd name="f40" fmla="*/ f28 1 f18"/>
                <a:gd name="f41" fmla="*/ f29 1 f17"/>
                <a:gd name="f42" fmla="*/ f30 1 f18"/>
                <a:gd name="f43" fmla="*/ f31 1 f17"/>
                <a:gd name="f44" fmla="*/ f32 1 f17"/>
                <a:gd name="f45" fmla="*/ f33 1 f18"/>
                <a:gd name="f46" fmla="*/ f34 f12 1"/>
                <a:gd name="f47" fmla="*/ f35 f12 1"/>
                <a:gd name="f48" fmla="*/ f37 f13 1"/>
                <a:gd name="f49" fmla="*/ f36 f13 1"/>
                <a:gd name="f50" fmla="*/ f39 f12 1"/>
                <a:gd name="f51" fmla="*/ f40 f13 1"/>
                <a:gd name="f52" fmla="*/ f41 f12 1"/>
                <a:gd name="f53" fmla="*/ f42 f13 1"/>
                <a:gd name="f54" fmla="*/ f43 f12 1"/>
                <a:gd name="f55" fmla="*/ f44 f12 1"/>
                <a:gd name="f56" fmla="*/ f45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0" y="f51"/>
                </a:cxn>
                <a:cxn ang="f38">
                  <a:pos x="f52" y="f53"/>
                </a:cxn>
                <a:cxn ang="f38">
                  <a:pos x="f54" y="f53"/>
                </a:cxn>
                <a:cxn ang="f38">
                  <a:pos x="f55" y="f51"/>
                </a:cxn>
                <a:cxn ang="f38">
                  <a:pos x="f54" y="f56"/>
                </a:cxn>
                <a:cxn ang="f38">
                  <a:pos x="f52" y="f56"/>
                </a:cxn>
                <a:cxn ang="f38">
                  <a:pos x="f50" y="f51"/>
                </a:cxn>
              </a:cxnLst>
              <a:rect l="f46" t="f49" r="f47" b="f48"/>
              <a:pathLst>
                <a:path w="1788531" h="1547289">
                  <a:moveTo>
                    <a:pt x="f5" y="f8"/>
                  </a:moveTo>
                  <a:lnTo>
                    <a:pt x="f9" y="f5"/>
                  </a:lnTo>
                  <a:lnTo>
                    <a:pt x="f10" y="f5"/>
                  </a:lnTo>
                  <a:lnTo>
                    <a:pt x="f6" y="f8"/>
                  </a:lnTo>
                  <a:lnTo>
                    <a:pt x="f10" y="f7"/>
                  </a:lnTo>
                  <a:lnTo>
                    <a:pt x="f9" y="f7"/>
                  </a:lnTo>
                  <a:lnTo>
                    <a:pt x="f5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321795" tIns="281818" rIns="321795" bIns="281818" anchor="ctr" anchorCtr="1" compatLnSpc="1"/>
            <a:lstStyle/>
            <a:p>
              <a:pPr marL="0" marR="0" lvl="0" indent="0" algn="ctr" defTabSz="888997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000" b="0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Avaliação formativa</a:t>
              </a:r>
            </a:p>
          </p:txBody>
        </p:sp>
        <p:sp>
          <p:nvSpPr>
            <p:cNvPr id="7" name="Forma livre 6"/>
            <p:cNvSpPr/>
            <p:nvPr/>
          </p:nvSpPr>
          <p:spPr>
            <a:xfrm>
              <a:off x="4596451" y="1364348"/>
              <a:ext cx="1062578" cy="113290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90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D0D8E8"/>
            </a:solidFill>
            <a:ln>
              <a:noFill/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8" name="Forma livre 7"/>
            <p:cNvSpPr/>
            <p:nvPr/>
          </p:nvSpPr>
          <p:spPr>
            <a:xfrm>
              <a:off x="3779910" y="50575"/>
              <a:ext cx="1788529" cy="15472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88531"/>
                <a:gd name="f7" fmla="val 1547289"/>
                <a:gd name="f8" fmla="val 773645"/>
                <a:gd name="f9" fmla="val 442060"/>
                <a:gd name="f10" fmla="val 1346471"/>
                <a:gd name="f11" fmla="+- 0 0 -90"/>
                <a:gd name="f12" fmla="*/ f3 1 1788531"/>
                <a:gd name="f13" fmla="*/ f4 1 1547289"/>
                <a:gd name="f14" fmla="+- f7 0 f5"/>
                <a:gd name="f15" fmla="+- f6 0 f5"/>
                <a:gd name="f16" fmla="*/ f11 f0 1"/>
                <a:gd name="f17" fmla="*/ f15 1 1788531"/>
                <a:gd name="f18" fmla="*/ f14 1 1547289"/>
                <a:gd name="f19" fmla="*/ 0 f15 1"/>
                <a:gd name="f20" fmla="*/ 773645 f14 1"/>
                <a:gd name="f21" fmla="*/ 442060 f15 1"/>
                <a:gd name="f22" fmla="*/ 0 f14 1"/>
                <a:gd name="f23" fmla="*/ 1346471 f15 1"/>
                <a:gd name="f24" fmla="*/ 1788531 f15 1"/>
                <a:gd name="f25" fmla="*/ 1547289 f14 1"/>
                <a:gd name="f26" fmla="*/ f16 1 f2"/>
                <a:gd name="f27" fmla="*/ f19 1 1788531"/>
                <a:gd name="f28" fmla="*/ f20 1 1547289"/>
                <a:gd name="f29" fmla="*/ f21 1 1788531"/>
                <a:gd name="f30" fmla="*/ f22 1 1547289"/>
                <a:gd name="f31" fmla="*/ f23 1 1788531"/>
                <a:gd name="f32" fmla="*/ f24 1 1788531"/>
                <a:gd name="f33" fmla="*/ f25 1 1547289"/>
                <a:gd name="f34" fmla="*/ f5 1 f17"/>
                <a:gd name="f35" fmla="*/ f6 1 f17"/>
                <a:gd name="f36" fmla="*/ f5 1 f18"/>
                <a:gd name="f37" fmla="*/ f7 1 f18"/>
                <a:gd name="f38" fmla="+- f26 0 f1"/>
                <a:gd name="f39" fmla="*/ f27 1 f17"/>
                <a:gd name="f40" fmla="*/ f28 1 f18"/>
                <a:gd name="f41" fmla="*/ f29 1 f17"/>
                <a:gd name="f42" fmla="*/ f30 1 f18"/>
                <a:gd name="f43" fmla="*/ f31 1 f17"/>
                <a:gd name="f44" fmla="*/ f32 1 f17"/>
                <a:gd name="f45" fmla="*/ f33 1 f18"/>
                <a:gd name="f46" fmla="*/ f34 f12 1"/>
                <a:gd name="f47" fmla="*/ f35 f12 1"/>
                <a:gd name="f48" fmla="*/ f37 f13 1"/>
                <a:gd name="f49" fmla="*/ f36 f13 1"/>
                <a:gd name="f50" fmla="*/ f39 f12 1"/>
                <a:gd name="f51" fmla="*/ f40 f13 1"/>
                <a:gd name="f52" fmla="*/ f41 f12 1"/>
                <a:gd name="f53" fmla="*/ f42 f13 1"/>
                <a:gd name="f54" fmla="*/ f43 f12 1"/>
                <a:gd name="f55" fmla="*/ f44 f12 1"/>
                <a:gd name="f56" fmla="*/ f45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0" y="f51"/>
                </a:cxn>
                <a:cxn ang="f38">
                  <a:pos x="f52" y="f53"/>
                </a:cxn>
                <a:cxn ang="f38">
                  <a:pos x="f54" y="f53"/>
                </a:cxn>
                <a:cxn ang="f38">
                  <a:pos x="f55" y="f51"/>
                </a:cxn>
                <a:cxn ang="f38">
                  <a:pos x="f54" y="f56"/>
                </a:cxn>
                <a:cxn ang="f38">
                  <a:pos x="f52" y="f56"/>
                </a:cxn>
                <a:cxn ang="f38">
                  <a:pos x="f50" y="f51"/>
                </a:cxn>
              </a:cxnLst>
              <a:rect l="f46" t="f49" r="f47" b="f48"/>
              <a:pathLst>
                <a:path w="1788531" h="1547289">
                  <a:moveTo>
                    <a:pt x="f5" y="f8"/>
                  </a:moveTo>
                  <a:lnTo>
                    <a:pt x="f9" y="f5"/>
                  </a:lnTo>
                  <a:lnTo>
                    <a:pt x="f10" y="f5"/>
                  </a:lnTo>
                  <a:lnTo>
                    <a:pt x="f6" y="f8"/>
                  </a:lnTo>
                  <a:lnTo>
                    <a:pt x="f10" y="f7"/>
                  </a:lnTo>
                  <a:lnTo>
                    <a:pt x="f9" y="f7"/>
                  </a:lnTo>
                  <a:lnTo>
                    <a:pt x="f5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319253" tIns="279276" rIns="319253" bIns="279276" anchor="ctr" anchorCtr="1" compatLnSpc="1"/>
            <a:lstStyle/>
            <a:p>
              <a:pPr marL="0" marR="0" lvl="0" indent="0" algn="ctr" defTabSz="80010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1800" b="1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Inteligência Emocional</a:t>
              </a:r>
            </a:p>
          </p:txBody>
        </p:sp>
        <p:sp>
          <p:nvSpPr>
            <p:cNvPr id="9" name="Forma livre 8"/>
            <p:cNvSpPr/>
            <p:nvPr/>
          </p:nvSpPr>
          <p:spPr>
            <a:xfrm>
              <a:off x="4036810" y="3688067"/>
              <a:ext cx="823444" cy="70951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90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D0D8E8"/>
            </a:solidFill>
            <a:ln>
              <a:noFill/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0" name="Forma livre 9"/>
            <p:cNvSpPr/>
            <p:nvPr/>
          </p:nvSpPr>
          <p:spPr>
            <a:xfrm>
              <a:off x="4139964" y="3105851"/>
              <a:ext cx="1788529" cy="15472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88531"/>
                <a:gd name="f7" fmla="val 1547289"/>
                <a:gd name="f8" fmla="val 773645"/>
                <a:gd name="f9" fmla="val 442060"/>
                <a:gd name="f10" fmla="val 1346471"/>
                <a:gd name="f11" fmla="+- 0 0 -90"/>
                <a:gd name="f12" fmla="*/ f3 1 1788531"/>
                <a:gd name="f13" fmla="*/ f4 1 1547289"/>
                <a:gd name="f14" fmla="+- f7 0 f5"/>
                <a:gd name="f15" fmla="+- f6 0 f5"/>
                <a:gd name="f16" fmla="*/ f11 f0 1"/>
                <a:gd name="f17" fmla="*/ f15 1 1788531"/>
                <a:gd name="f18" fmla="*/ f14 1 1547289"/>
                <a:gd name="f19" fmla="*/ 0 f15 1"/>
                <a:gd name="f20" fmla="*/ 773645 f14 1"/>
                <a:gd name="f21" fmla="*/ 442060 f15 1"/>
                <a:gd name="f22" fmla="*/ 0 f14 1"/>
                <a:gd name="f23" fmla="*/ 1346471 f15 1"/>
                <a:gd name="f24" fmla="*/ 1788531 f15 1"/>
                <a:gd name="f25" fmla="*/ 1547289 f14 1"/>
                <a:gd name="f26" fmla="*/ f16 1 f2"/>
                <a:gd name="f27" fmla="*/ f19 1 1788531"/>
                <a:gd name="f28" fmla="*/ f20 1 1547289"/>
                <a:gd name="f29" fmla="*/ f21 1 1788531"/>
                <a:gd name="f30" fmla="*/ f22 1 1547289"/>
                <a:gd name="f31" fmla="*/ f23 1 1788531"/>
                <a:gd name="f32" fmla="*/ f24 1 1788531"/>
                <a:gd name="f33" fmla="*/ f25 1 1547289"/>
                <a:gd name="f34" fmla="*/ f5 1 f17"/>
                <a:gd name="f35" fmla="*/ f6 1 f17"/>
                <a:gd name="f36" fmla="*/ f5 1 f18"/>
                <a:gd name="f37" fmla="*/ f7 1 f18"/>
                <a:gd name="f38" fmla="+- f26 0 f1"/>
                <a:gd name="f39" fmla="*/ f27 1 f17"/>
                <a:gd name="f40" fmla="*/ f28 1 f18"/>
                <a:gd name="f41" fmla="*/ f29 1 f17"/>
                <a:gd name="f42" fmla="*/ f30 1 f18"/>
                <a:gd name="f43" fmla="*/ f31 1 f17"/>
                <a:gd name="f44" fmla="*/ f32 1 f17"/>
                <a:gd name="f45" fmla="*/ f33 1 f18"/>
                <a:gd name="f46" fmla="*/ f34 f12 1"/>
                <a:gd name="f47" fmla="*/ f35 f12 1"/>
                <a:gd name="f48" fmla="*/ f37 f13 1"/>
                <a:gd name="f49" fmla="*/ f36 f13 1"/>
                <a:gd name="f50" fmla="*/ f39 f12 1"/>
                <a:gd name="f51" fmla="*/ f40 f13 1"/>
                <a:gd name="f52" fmla="*/ f41 f12 1"/>
                <a:gd name="f53" fmla="*/ f42 f13 1"/>
                <a:gd name="f54" fmla="*/ f43 f12 1"/>
                <a:gd name="f55" fmla="*/ f44 f12 1"/>
                <a:gd name="f56" fmla="*/ f45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0" y="f51"/>
                </a:cxn>
                <a:cxn ang="f38">
                  <a:pos x="f52" y="f53"/>
                </a:cxn>
                <a:cxn ang="f38">
                  <a:pos x="f54" y="f53"/>
                </a:cxn>
                <a:cxn ang="f38">
                  <a:pos x="f55" y="f51"/>
                </a:cxn>
                <a:cxn ang="f38">
                  <a:pos x="f54" y="f56"/>
                </a:cxn>
                <a:cxn ang="f38">
                  <a:pos x="f52" y="f56"/>
                </a:cxn>
                <a:cxn ang="f38">
                  <a:pos x="f50" y="f51"/>
                </a:cxn>
              </a:cxnLst>
              <a:rect l="f46" t="f49" r="f47" b="f48"/>
              <a:pathLst>
                <a:path w="1788531" h="1547289">
                  <a:moveTo>
                    <a:pt x="f5" y="f8"/>
                  </a:moveTo>
                  <a:lnTo>
                    <a:pt x="f9" y="f5"/>
                  </a:lnTo>
                  <a:lnTo>
                    <a:pt x="f10" y="f5"/>
                  </a:lnTo>
                  <a:lnTo>
                    <a:pt x="f6" y="f8"/>
                  </a:lnTo>
                  <a:lnTo>
                    <a:pt x="f10" y="f7"/>
                  </a:lnTo>
                  <a:lnTo>
                    <a:pt x="f9" y="f7"/>
                  </a:lnTo>
                  <a:lnTo>
                    <a:pt x="f5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314178" tIns="274201" rIns="314178" bIns="274201" anchor="ctr" anchorCtr="1" compatLnSpc="1"/>
            <a:lstStyle/>
            <a:p>
              <a:pPr marL="0" marR="0" lvl="0" indent="0" algn="ctr" defTabSz="62230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1400" b="0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Aprendizagem contextualizada</a:t>
              </a:r>
            </a:p>
          </p:txBody>
        </p:sp>
        <p:sp>
          <p:nvSpPr>
            <p:cNvPr id="11" name="Forma livre 10"/>
            <p:cNvSpPr/>
            <p:nvPr/>
          </p:nvSpPr>
          <p:spPr>
            <a:xfrm>
              <a:off x="2123886" y="3245342"/>
              <a:ext cx="823444" cy="70951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90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D0D8E8"/>
            </a:solidFill>
            <a:ln>
              <a:noFill/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2" name="Forma livre 11"/>
            <p:cNvSpPr/>
            <p:nvPr/>
          </p:nvSpPr>
          <p:spPr>
            <a:xfrm>
              <a:off x="2638263" y="3220635"/>
              <a:ext cx="1788529" cy="15472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88531"/>
                <a:gd name="f7" fmla="val 1547289"/>
                <a:gd name="f8" fmla="val 773645"/>
                <a:gd name="f9" fmla="val 442060"/>
                <a:gd name="f10" fmla="val 1346471"/>
                <a:gd name="f11" fmla="+- 0 0 -90"/>
                <a:gd name="f12" fmla="*/ f3 1 1788531"/>
                <a:gd name="f13" fmla="*/ f4 1 1547289"/>
                <a:gd name="f14" fmla="+- f7 0 f5"/>
                <a:gd name="f15" fmla="+- f6 0 f5"/>
                <a:gd name="f16" fmla="*/ f11 f0 1"/>
                <a:gd name="f17" fmla="*/ f15 1 1788531"/>
                <a:gd name="f18" fmla="*/ f14 1 1547289"/>
                <a:gd name="f19" fmla="*/ 0 f15 1"/>
                <a:gd name="f20" fmla="*/ 773645 f14 1"/>
                <a:gd name="f21" fmla="*/ 442060 f15 1"/>
                <a:gd name="f22" fmla="*/ 0 f14 1"/>
                <a:gd name="f23" fmla="*/ 1346471 f15 1"/>
                <a:gd name="f24" fmla="*/ 1788531 f15 1"/>
                <a:gd name="f25" fmla="*/ 1547289 f14 1"/>
                <a:gd name="f26" fmla="*/ f16 1 f2"/>
                <a:gd name="f27" fmla="*/ f19 1 1788531"/>
                <a:gd name="f28" fmla="*/ f20 1 1547289"/>
                <a:gd name="f29" fmla="*/ f21 1 1788531"/>
                <a:gd name="f30" fmla="*/ f22 1 1547289"/>
                <a:gd name="f31" fmla="*/ f23 1 1788531"/>
                <a:gd name="f32" fmla="*/ f24 1 1788531"/>
                <a:gd name="f33" fmla="*/ f25 1 1547289"/>
                <a:gd name="f34" fmla="*/ f5 1 f17"/>
                <a:gd name="f35" fmla="*/ f6 1 f17"/>
                <a:gd name="f36" fmla="*/ f5 1 f18"/>
                <a:gd name="f37" fmla="*/ f7 1 f18"/>
                <a:gd name="f38" fmla="+- f26 0 f1"/>
                <a:gd name="f39" fmla="*/ f27 1 f17"/>
                <a:gd name="f40" fmla="*/ f28 1 f18"/>
                <a:gd name="f41" fmla="*/ f29 1 f17"/>
                <a:gd name="f42" fmla="*/ f30 1 f18"/>
                <a:gd name="f43" fmla="*/ f31 1 f17"/>
                <a:gd name="f44" fmla="*/ f32 1 f17"/>
                <a:gd name="f45" fmla="*/ f33 1 f18"/>
                <a:gd name="f46" fmla="*/ f34 f12 1"/>
                <a:gd name="f47" fmla="*/ f35 f12 1"/>
                <a:gd name="f48" fmla="*/ f37 f13 1"/>
                <a:gd name="f49" fmla="*/ f36 f13 1"/>
                <a:gd name="f50" fmla="*/ f39 f12 1"/>
                <a:gd name="f51" fmla="*/ f40 f13 1"/>
                <a:gd name="f52" fmla="*/ f41 f12 1"/>
                <a:gd name="f53" fmla="*/ f42 f13 1"/>
                <a:gd name="f54" fmla="*/ f43 f12 1"/>
                <a:gd name="f55" fmla="*/ f44 f12 1"/>
                <a:gd name="f56" fmla="*/ f45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0" y="f51"/>
                </a:cxn>
                <a:cxn ang="f38">
                  <a:pos x="f52" y="f53"/>
                </a:cxn>
                <a:cxn ang="f38">
                  <a:pos x="f54" y="f53"/>
                </a:cxn>
                <a:cxn ang="f38">
                  <a:pos x="f55" y="f51"/>
                </a:cxn>
                <a:cxn ang="f38">
                  <a:pos x="f54" y="f56"/>
                </a:cxn>
                <a:cxn ang="f38">
                  <a:pos x="f52" y="f56"/>
                </a:cxn>
                <a:cxn ang="f38">
                  <a:pos x="f50" y="f51"/>
                </a:cxn>
              </a:cxnLst>
              <a:rect l="f46" t="f49" r="f47" b="f48"/>
              <a:pathLst>
                <a:path w="1788531" h="1547289">
                  <a:moveTo>
                    <a:pt x="f5" y="f8"/>
                  </a:moveTo>
                  <a:lnTo>
                    <a:pt x="f9" y="f5"/>
                  </a:lnTo>
                  <a:lnTo>
                    <a:pt x="f10" y="f5"/>
                  </a:lnTo>
                  <a:lnTo>
                    <a:pt x="f6" y="f8"/>
                  </a:lnTo>
                  <a:lnTo>
                    <a:pt x="f10" y="f7"/>
                  </a:lnTo>
                  <a:lnTo>
                    <a:pt x="f9" y="f7"/>
                  </a:lnTo>
                  <a:lnTo>
                    <a:pt x="f5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314178" tIns="274201" rIns="314178" bIns="274201" anchor="ctr" anchorCtr="1" compatLnSpc="1"/>
            <a:lstStyle/>
            <a:p>
              <a:pPr marL="0" marR="0" lvl="0" indent="0" algn="ctr" defTabSz="62230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1400" b="0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Avaliação sumativa</a:t>
              </a:r>
            </a:p>
          </p:txBody>
        </p:sp>
        <p:sp>
          <p:nvSpPr>
            <p:cNvPr id="13" name="Forma livre 12"/>
            <p:cNvSpPr/>
            <p:nvPr/>
          </p:nvSpPr>
          <p:spPr>
            <a:xfrm>
              <a:off x="683559" y="2277980"/>
              <a:ext cx="823444" cy="70951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90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D0D8E8"/>
            </a:solidFill>
            <a:ln>
              <a:noFill/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4" name="Forma livre 13"/>
            <p:cNvSpPr/>
            <p:nvPr/>
          </p:nvSpPr>
          <p:spPr>
            <a:xfrm>
              <a:off x="929853" y="2874233"/>
              <a:ext cx="1788529" cy="15472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88531"/>
                <a:gd name="f7" fmla="val 1547289"/>
                <a:gd name="f8" fmla="val 773645"/>
                <a:gd name="f9" fmla="val 442060"/>
                <a:gd name="f10" fmla="val 1346471"/>
                <a:gd name="f11" fmla="+- 0 0 -90"/>
                <a:gd name="f12" fmla="*/ f3 1 1788531"/>
                <a:gd name="f13" fmla="*/ f4 1 1547289"/>
                <a:gd name="f14" fmla="+- f7 0 f5"/>
                <a:gd name="f15" fmla="+- f6 0 f5"/>
                <a:gd name="f16" fmla="*/ f11 f0 1"/>
                <a:gd name="f17" fmla="*/ f15 1 1788531"/>
                <a:gd name="f18" fmla="*/ f14 1 1547289"/>
                <a:gd name="f19" fmla="*/ 0 f15 1"/>
                <a:gd name="f20" fmla="*/ 773645 f14 1"/>
                <a:gd name="f21" fmla="*/ 442060 f15 1"/>
                <a:gd name="f22" fmla="*/ 0 f14 1"/>
                <a:gd name="f23" fmla="*/ 1346471 f15 1"/>
                <a:gd name="f24" fmla="*/ 1788531 f15 1"/>
                <a:gd name="f25" fmla="*/ 1547289 f14 1"/>
                <a:gd name="f26" fmla="*/ f16 1 f2"/>
                <a:gd name="f27" fmla="*/ f19 1 1788531"/>
                <a:gd name="f28" fmla="*/ f20 1 1547289"/>
                <a:gd name="f29" fmla="*/ f21 1 1788531"/>
                <a:gd name="f30" fmla="*/ f22 1 1547289"/>
                <a:gd name="f31" fmla="*/ f23 1 1788531"/>
                <a:gd name="f32" fmla="*/ f24 1 1788531"/>
                <a:gd name="f33" fmla="*/ f25 1 1547289"/>
                <a:gd name="f34" fmla="*/ f5 1 f17"/>
                <a:gd name="f35" fmla="*/ f6 1 f17"/>
                <a:gd name="f36" fmla="*/ f5 1 f18"/>
                <a:gd name="f37" fmla="*/ f7 1 f18"/>
                <a:gd name="f38" fmla="+- f26 0 f1"/>
                <a:gd name="f39" fmla="*/ f27 1 f17"/>
                <a:gd name="f40" fmla="*/ f28 1 f18"/>
                <a:gd name="f41" fmla="*/ f29 1 f17"/>
                <a:gd name="f42" fmla="*/ f30 1 f18"/>
                <a:gd name="f43" fmla="*/ f31 1 f17"/>
                <a:gd name="f44" fmla="*/ f32 1 f17"/>
                <a:gd name="f45" fmla="*/ f33 1 f18"/>
                <a:gd name="f46" fmla="*/ f34 f12 1"/>
                <a:gd name="f47" fmla="*/ f35 f12 1"/>
                <a:gd name="f48" fmla="*/ f37 f13 1"/>
                <a:gd name="f49" fmla="*/ f36 f13 1"/>
                <a:gd name="f50" fmla="*/ f39 f12 1"/>
                <a:gd name="f51" fmla="*/ f40 f13 1"/>
                <a:gd name="f52" fmla="*/ f41 f12 1"/>
                <a:gd name="f53" fmla="*/ f42 f13 1"/>
                <a:gd name="f54" fmla="*/ f43 f12 1"/>
                <a:gd name="f55" fmla="*/ f44 f12 1"/>
                <a:gd name="f56" fmla="*/ f45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0" y="f51"/>
                </a:cxn>
                <a:cxn ang="f38">
                  <a:pos x="f52" y="f53"/>
                </a:cxn>
                <a:cxn ang="f38">
                  <a:pos x="f54" y="f53"/>
                </a:cxn>
                <a:cxn ang="f38">
                  <a:pos x="f55" y="f51"/>
                </a:cxn>
                <a:cxn ang="f38">
                  <a:pos x="f54" y="f56"/>
                </a:cxn>
                <a:cxn ang="f38">
                  <a:pos x="f52" y="f56"/>
                </a:cxn>
                <a:cxn ang="f38">
                  <a:pos x="f50" y="f51"/>
                </a:cxn>
              </a:cxnLst>
              <a:rect l="f46" t="f49" r="f47" b="f48"/>
              <a:pathLst>
                <a:path w="1788531" h="1547289">
                  <a:moveTo>
                    <a:pt x="f5" y="f8"/>
                  </a:moveTo>
                  <a:lnTo>
                    <a:pt x="f9" y="f5"/>
                  </a:lnTo>
                  <a:lnTo>
                    <a:pt x="f10" y="f5"/>
                  </a:lnTo>
                  <a:lnTo>
                    <a:pt x="f6" y="f8"/>
                  </a:lnTo>
                  <a:lnTo>
                    <a:pt x="f10" y="f7"/>
                  </a:lnTo>
                  <a:lnTo>
                    <a:pt x="f9" y="f7"/>
                  </a:lnTo>
                  <a:lnTo>
                    <a:pt x="f5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324337" tIns="284360" rIns="324337" bIns="284360" anchor="ctr" anchorCtr="1" compatLnSpc="1"/>
            <a:lstStyle/>
            <a:p>
              <a:pPr marL="0" marR="0" lvl="0" indent="0" algn="ctr" defTabSz="977895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200" b="1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Avaliação</a:t>
              </a:r>
            </a:p>
          </p:txBody>
        </p:sp>
        <p:sp>
          <p:nvSpPr>
            <p:cNvPr id="15" name="Forma livre 14"/>
            <p:cNvSpPr/>
            <p:nvPr/>
          </p:nvSpPr>
          <p:spPr>
            <a:xfrm>
              <a:off x="420212" y="308408"/>
              <a:ext cx="1788529" cy="15472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88531"/>
                <a:gd name="f7" fmla="val 1547289"/>
                <a:gd name="f8" fmla="val 773645"/>
                <a:gd name="f9" fmla="val 442060"/>
                <a:gd name="f10" fmla="val 1346471"/>
                <a:gd name="f11" fmla="+- 0 0 -90"/>
                <a:gd name="f12" fmla="*/ f3 1 1788531"/>
                <a:gd name="f13" fmla="*/ f4 1 1547289"/>
                <a:gd name="f14" fmla="+- f7 0 f5"/>
                <a:gd name="f15" fmla="+- f6 0 f5"/>
                <a:gd name="f16" fmla="*/ f11 f0 1"/>
                <a:gd name="f17" fmla="*/ f15 1 1788531"/>
                <a:gd name="f18" fmla="*/ f14 1 1547289"/>
                <a:gd name="f19" fmla="*/ 0 f15 1"/>
                <a:gd name="f20" fmla="*/ 773645 f14 1"/>
                <a:gd name="f21" fmla="*/ 442060 f15 1"/>
                <a:gd name="f22" fmla="*/ 0 f14 1"/>
                <a:gd name="f23" fmla="*/ 1346471 f15 1"/>
                <a:gd name="f24" fmla="*/ 1788531 f15 1"/>
                <a:gd name="f25" fmla="*/ 1547289 f14 1"/>
                <a:gd name="f26" fmla="*/ f16 1 f2"/>
                <a:gd name="f27" fmla="*/ f19 1 1788531"/>
                <a:gd name="f28" fmla="*/ f20 1 1547289"/>
                <a:gd name="f29" fmla="*/ f21 1 1788531"/>
                <a:gd name="f30" fmla="*/ f22 1 1547289"/>
                <a:gd name="f31" fmla="*/ f23 1 1788531"/>
                <a:gd name="f32" fmla="*/ f24 1 1788531"/>
                <a:gd name="f33" fmla="*/ f25 1 1547289"/>
                <a:gd name="f34" fmla="*/ f5 1 f17"/>
                <a:gd name="f35" fmla="*/ f6 1 f17"/>
                <a:gd name="f36" fmla="*/ f5 1 f18"/>
                <a:gd name="f37" fmla="*/ f7 1 f18"/>
                <a:gd name="f38" fmla="+- f26 0 f1"/>
                <a:gd name="f39" fmla="*/ f27 1 f17"/>
                <a:gd name="f40" fmla="*/ f28 1 f18"/>
                <a:gd name="f41" fmla="*/ f29 1 f17"/>
                <a:gd name="f42" fmla="*/ f30 1 f18"/>
                <a:gd name="f43" fmla="*/ f31 1 f17"/>
                <a:gd name="f44" fmla="*/ f32 1 f17"/>
                <a:gd name="f45" fmla="*/ f33 1 f18"/>
                <a:gd name="f46" fmla="*/ f34 f12 1"/>
                <a:gd name="f47" fmla="*/ f35 f12 1"/>
                <a:gd name="f48" fmla="*/ f37 f13 1"/>
                <a:gd name="f49" fmla="*/ f36 f13 1"/>
                <a:gd name="f50" fmla="*/ f39 f12 1"/>
                <a:gd name="f51" fmla="*/ f40 f13 1"/>
                <a:gd name="f52" fmla="*/ f41 f12 1"/>
                <a:gd name="f53" fmla="*/ f42 f13 1"/>
                <a:gd name="f54" fmla="*/ f43 f12 1"/>
                <a:gd name="f55" fmla="*/ f44 f12 1"/>
                <a:gd name="f56" fmla="*/ f45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50" y="f51"/>
                </a:cxn>
                <a:cxn ang="f38">
                  <a:pos x="f52" y="f53"/>
                </a:cxn>
                <a:cxn ang="f38">
                  <a:pos x="f54" y="f53"/>
                </a:cxn>
                <a:cxn ang="f38">
                  <a:pos x="f55" y="f51"/>
                </a:cxn>
                <a:cxn ang="f38">
                  <a:pos x="f54" y="f56"/>
                </a:cxn>
                <a:cxn ang="f38">
                  <a:pos x="f52" y="f56"/>
                </a:cxn>
                <a:cxn ang="f38">
                  <a:pos x="f50" y="f51"/>
                </a:cxn>
              </a:cxnLst>
              <a:rect l="f46" t="f49" r="f47" b="f48"/>
              <a:pathLst>
                <a:path w="1788531" h="1547289">
                  <a:moveTo>
                    <a:pt x="f5" y="f8"/>
                  </a:moveTo>
                  <a:lnTo>
                    <a:pt x="f9" y="f5"/>
                  </a:lnTo>
                  <a:lnTo>
                    <a:pt x="f10" y="f5"/>
                  </a:lnTo>
                  <a:lnTo>
                    <a:pt x="f6" y="f8"/>
                  </a:lnTo>
                  <a:lnTo>
                    <a:pt x="f10" y="f7"/>
                  </a:lnTo>
                  <a:lnTo>
                    <a:pt x="f9" y="f7"/>
                  </a:lnTo>
                  <a:lnTo>
                    <a:pt x="f5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326879" tIns="286902" rIns="326879" bIns="286902" anchor="ctr" anchorCtr="1" compatLnSpc="1"/>
            <a:lstStyle/>
            <a:p>
              <a:pPr marL="0" marR="0" lvl="0" indent="0" algn="ctr" defTabSz="1066803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400" b="1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Plano de sessão</a:t>
              </a:r>
            </a:p>
          </p:txBody>
        </p:sp>
      </p:grpSp>
      <p:grpSp>
        <p:nvGrpSpPr>
          <p:cNvPr id="16" name="Grupo 18"/>
          <p:cNvGrpSpPr/>
          <p:nvPr/>
        </p:nvGrpSpPr>
        <p:grpSpPr>
          <a:xfrm>
            <a:off x="6721571" y="1572859"/>
            <a:ext cx="2016224" cy="1848788"/>
            <a:chOff x="6721571" y="1572859"/>
            <a:chExt cx="2016224" cy="1848788"/>
          </a:xfrm>
        </p:grpSpPr>
        <p:sp>
          <p:nvSpPr>
            <p:cNvPr id="17" name="Hexágono 19"/>
            <p:cNvSpPr/>
            <p:nvPr/>
          </p:nvSpPr>
          <p:spPr>
            <a:xfrm>
              <a:off x="6721571" y="1572859"/>
              <a:ext cx="2016224" cy="184878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57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8" name="Hexágono 4"/>
            <p:cNvSpPr/>
            <p:nvPr/>
          </p:nvSpPr>
          <p:spPr>
            <a:xfrm>
              <a:off x="7055702" y="1879247"/>
              <a:ext cx="1347962" cy="1236021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12701" tIns="12701" rIns="12701" bIns="12701" anchor="ctr" anchorCtr="1" compatLnSpc="1"/>
            <a:lstStyle/>
            <a:p>
              <a:pPr marL="0" marR="0" lvl="0" indent="0" algn="ctr" defTabSz="44449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800" b="1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Mercado trabalho</a:t>
              </a:r>
            </a:p>
          </p:txBody>
        </p:sp>
      </p:grpSp>
      <p:grpSp>
        <p:nvGrpSpPr>
          <p:cNvPr id="19" name="Grupo 21"/>
          <p:cNvGrpSpPr/>
          <p:nvPr/>
        </p:nvGrpSpPr>
        <p:grpSpPr>
          <a:xfrm>
            <a:off x="5030077" y="2120905"/>
            <a:ext cx="2333411" cy="1834825"/>
            <a:chOff x="5030077" y="2120905"/>
            <a:chExt cx="2333411" cy="1834825"/>
          </a:xfrm>
        </p:grpSpPr>
        <p:sp>
          <p:nvSpPr>
            <p:cNvPr id="20" name="Hexágono 22"/>
            <p:cNvSpPr/>
            <p:nvPr/>
          </p:nvSpPr>
          <p:spPr>
            <a:xfrm>
              <a:off x="5030077" y="2120905"/>
              <a:ext cx="1927198" cy="13697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57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91440" tIns="45720" rIns="91440" bIns="45720" anchor="t" anchorCtr="1" compatLnSpc="1"/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400" b="1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trabalho</a:t>
              </a:r>
            </a:p>
          </p:txBody>
        </p:sp>
        <p:sp>
          <p:nvSpPr>
            <p:cNvPr id="21" name="Hexágono 4"/>
            <p:cNvSpPr/>
            <p:nvPr/>
          </p:nvSpPr>
          <p:spPr>
            <a:xfrm>
              <a:off x="6639851" y="3251963"/>
              <a:ext cx="723637" cy="703767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12701" tIns="12701" rIns="12701" bIns="12701" anchor="ctr" anchorCtr="1" compatLnSpc="1"/>
            <a:lstStyle/>
            <a:p>
              <a:pPr marL="0" marR="0" lvl="0" indent="0" algn="ctr" defTabSz="44449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1000" b="0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Barreiras À aprendizagem</a:t>
              </a:r>
            </a:p>
          </p:txBody>
        </p:sp>
      </p:grpSp>
      <p:grpSp>
        <p:nvGrpSpPr>
          <p:cNvPr id="22" name="Grupo 24"/>
          <p:cNvGrpSpPr/>
          <p:nvPr/>
        </p:nvGrpSpPr>
        <p:grpSpPr>
          <a:xfrm>
            <a:off x="5289968" y="352126"/>
            <a:ext cx="2192301" cy="1802245"/>
            <a:chOff x="5289968" y="352126"/>
            <a:chExt cx="2192301" cy="1802245"/>
          </a:xfrm>
        </p:grpSpPr>
        <p:sp>
          <p:nvSpPr>
            <p:cNvPr id="23" name="Hexágono 25"/>
            <p:cNvSpPr/>
            <p:nvPr/>
          </p:nvSpPr>
          <p:spPr>
            <a:xfrm>
              <a:off x="5289968" y="352126"/>
              <a:ext cx="2192301" cy="180224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57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24" name="Hexágono 4"/>
            <p:cNvSpPr/>
            <p:nvPr/>
          </p:nvSpPr>
          <p:spPr>
            <a:xfrm>
              <a:off x="5653277" y="548676"/>
              <a:ext cx="1710211" cy="1307025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12701" tIns="12701" rIns="12701" bIns="12701" anchor="ctr" anchorCtr="1" compatLnSpc="1"/>
            <a:lstStyle/>
            <a:p>
              <a:pPr marL="0" marR="0" lvl="0" indent="0" algn="ctr" defTabSz="44449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000" b="0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Barreiras à aprendizagem</a:t>
              </a:r>
            </a:p>
          </p:txBody>
        </p:sp>
      </p:grpSp>
      <p:sp>
        <p:nvSpPr>
          <p:cNvPr id="25" name="Hexágono 30"/>
          <p:cNvSpPr/>
          <p:nvPr/>
        </p:nvSpPr>
        <p:spPr>
          <a:xfrm>
            <a:off x="7205298" y="548676"/>
            <a:ext cx="1048761" cy="10081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1"/>
              <a:gd name="f9" fmla="val 115470"/>
              <a:gd name="f10" fmla="val 28900"/>
              <a:gd name="f11" fmla="+- 0 0 -180"/>
              <a:gd name="f12" fmla="+- 0 0 -360"/>
              <a:gd name="f13" fmla="abs f3"/>
              <a:gd name="f14" fmla="abs f4"/>
              <a:gd name="f15" fmla="abs f5"/>
              <a:gd name="f16" fmla="+- 3600000 f1 0"/>
              <a:gd name="f17" fmla="*/ f11 f0 1"/>
              <a:gd name="f18" fmla="*/ f12 f0 1"/>
              <a:gd name="f19" fmla="?: f13 f3 1"/>
              <a:gd name="f20" fmla="?: f14 f4 1"/>
              <a:gd name="f21" fmla="?: f15 f5 1"/>
              <a:gd name="f22" fmla="+- f16 0 f1"/>
              <a:gd name="f23" fmla="*/ f17 1 f2"/>
              <a:gd name="f24" fmla="*/ f18 1 f2"/>
              <a:gd name="f25" fmla="*/ f19 1 21600"/>
              <a:gd name="f26" fmla="*/ f20 1 21600"/>
              <a:gd name="f27" fmla="*/ 21600 f19 1"/>
              <a:gd name="f28" fmla="*/ 21600 f20 1"/>
              <a:gd name="f29" fmla="+- f22 f1 0"/>
              <a:gd name="f30" fmla="+- f23 0 f1"/>
              <a:gd name="f31" fmla="+- f24 0 f1"/>
              <a:gd name="f32" fmla="min f26 f25"/>
              <a:gd name="f33" fmla="*/ f27 1 f21"/>
              <a:gd name="f34" fmla="*/ f28 1 f21"/>
              <a:gd name="f35" fmla="*/ f29 f7 1"/>
              <a:gd name="f36" fmla="val f33"/>
              <a:gd name="f37" fmla="val f34"/>
              <a:gd name="f38" fmla="*/ f35 1 f0"/>
              <a:gd name="f39" fmla="*/ f6 f32 1"/>
              <a:gd name="f40" fmla="+- f37 0 f6"/>
              <a:gd name="f41" fmla="+- f36 0 f6"/>
              <a:gd name="f42" fmla="+- 0 0 f38"/>
              <a:gd name="f43" fmla="*/ f36 f32 1"/>
              <a:gd name="f44" fmla="*/ f40 1 2"/>
              <a:gd name="f45" fmla="min f41 f40"/>
              <a:gd name="f46" fmla="*/ 50000 f41 1"/>
              <a:gd name="f47" fmla="+- 0 0 f42"/>
              <a:gd name="f48" fmla="+- f6 f44 0"/>
              <a:gd name="f49" fmla="*/ f46 1 f45"/>
              <a:gd name="f50" fmla="*/ f44 f9 1"/>
              <a:gd name="f51" fmla="*/ f45 f10 1"/>
              <a:gd name="f52" fmla="*/ f47 f0 1"/>
              <a:gd name="f53" fmla="*/ f50 1 100000"/>
              <a:gd name="f54" fmla="*/ f51 1 100000"/>
              <a:gd name="f55" fmla="*/ f49 f8 1"/>
              <a:gd name="f56" fmla="*/ f52 1 f7"/>
              <a:gd name="f57" fmla="*/ f48 f32 1"/>
              <a:gd name="f58" fmla="+- f36 0 f54"/>
              <a:gd name="f59" fmla="*/ f55 1 2"/>
              <a:gd name="f60" fmla="+- f56 0 f1"/>
              <a:gd name="f61" fmla="*/ f54 f32 1"/>
              <a:gd name="f62" fmla="sin 1 f60"/>
              <a:gd name="f63" fmla="+- f10 f59 0"/>
              <a:gd name="f64" fmla="*/ f58 f32 1"/>
              <a:gd name="f65" fmla="+- 0 0 f62"/>
              <a:gd name="f66" fmla="?: f63 4 2"/>
              <a:gd name="f67" fmla="?: f63 3 2"/>
              <a:gd name="f68" fmla="?: f63 f59 0"/>
              <a:gd name="f69" fmla="+- 0 0 f65"/>
              <a:gd name="f70" fmla="+- f10 f68 0"/>
              <a:gd name="f71" fmla="val f69"/>
              <a:gd name="f72" fmla="*/ f70 1 f59"/>
              <a:gd name="f73" fmla="*/ f71 f53 1"/>
              <a:gd name="f74" fmla="*/ f72 f67 1"/>
              <a:gd name="f75" fmla="+- f48 0 f73"/>
              <a:gd name="f76" fmla="+- f48 f73 0"/>
              <a:gd name="f77" fmla="*/ f74 1 f8"/>
              <a:gd name="f78" fmla="+- f66 f77 0"/>
              <a:gd name="f79" fmla="*/ f75 f32 1"/>
              <a:gd name="f80" fmla="*/ f76 f32 1"/>
              <a:gd name="f81" fmla="*/ f41 f78 1"/>
              <a:gd name="f82" fmla="*/ f40 f78 1"/>
              <a:gd name="f83" fmla="*/ f81 1 24"/>
              <a:gd name="f84" fmla="*/ f82 1 24"/>
              <a:gd name="f85" fmla="+- f36 0 f83"/>
              <a:gd name="f86" fmla="+- f37 0 f84"/>
              <a:gd name="f87" fmla="*/ f83 f32 1"/>
              <a:gd name="f88" fmla="*/ f84 f32 1"/>
              <a:gd name="f89" fmla="*/ f85 f32 1"/>
              <a:gd name="f90" fmla="*/ f86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64" y="f80"/>
              </a:cxn>
              <a:cxn ang="f30">
                <a:pos x="f61" y="f80"/>
              </a:cxn>
              <a:cxn ang="f31">
                <a:pos x="f61" y="f79"/>
              </a:cxn>
              <a:cxn ang="f31">
                <a:pos x="f64" y="f79"/>
              </a:cxn>
            </a:cxnLst>
            <a:rect l="f87" t="f88" r="f89" b="f90"/>
            <a:pathLst>
              <a:path>
                <a:moveTo>
                  <a:pt x="f39" y="f57"/>
                </a:moveTo>
                <a:lnTo>
                  <a:pt x="f61" y="f79"/>
                </a:lnTo>
                <a:lnTo>
                  <a:pt x="f64" y="f79"/>
                </a:lnTo>
                <a:lnTo>
                  <a:pt x="f43" y="f57"/>
                </a:lnTo>
                <a:lnTo>
                  <a:pt x="f64" y="f80"/>
                </a:lnTo>
                <a:lnTo>
                  <a:pt x="f61" y="f80"/>
                </a:lnTo>
                <a:close/>
              </a:path>
            </a:pathLst>
          </a:custGeom>
          <a:solidFill>
            <a:srgbClr val="D0D8E8"/>
          </a:solidFill>
          <a:ln>
            <a:noFill/>
            <a:prstDash val="solid"/>
          </a:ln>
        </p:spPr>
        <p:txBody>
          <a:bodyPr vert="horz" wrap="square" lIns="0" tIns="0" rIns="0" bIns="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pt-PT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6" name="Hexágono 31"/>
          <p:cNvSpPr/>
          <p:nvPr/>
        </p:nvSpPr>
        <p:spPr>
          <a:xfrm>
            <a:off x="8008059" y="4186964"/>
            <a:ext cx="1048761" cy="10081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1"/>
              <a:gd name="f9" fmla="val 115470"/>
              <a:gd name="f10" fmla="val 28900"/>
              <a:gd name="f11" fmla="+- 0 0 -180"/>
              <a:gd name="f12" fmla="+- 0 0 -360"/>
              <a:gd name="f13" fmla="abs f3"/>
              <a:gd name="f14" fmla="abs f4"/>
              <a:gd name="f15" fmla="abs f5"/>
              <a:gd name="f16" fmla="+- 3600000 f1 0"/>
              <a:gd name="f17" fmla="*/ f11 f0 1"/>
              <a:gd name="f18" fmla="*/ f12 f0 1"/>
              <a:gd name="f19" fmla="?: f13 f3 1"/>
              <a:gd name="f20" fmla="?: f14 f4 1"/>
              <a:gd name="f21" fmla="?: f15 f5 1"/>
              <a:gd name="f22" fmla="+- f16 0 f1"/>
              <a:gd name="f23" fmla="*/ f17 1 f2"/>
              <a:gd name="f24" fmla="*/ f18 1 f2"/>
              <a:gd name="f25" fmla="*/ f19 1 21600"/>
              <a:gd name="f26" fmla="*/ f20 1 21600"/>
              <a:gd name="f27" fmla="*/ 21600 f19 1"/>
              <a:gd name="f28" fmla="*/ 21600 f20 1"/>
              <a:gd name="f29" fmla="+- f22 f1 0"/>
              <a:gd name="f30" fmla="+- f23 0 f1"/>
              <a:gd name="f31" fmla="+- f24 0 f1"/>
              <a:gd name="f32" fmla="min f26 f25"/>
              <a:gd name="f33" fmla="*/ f27 1 f21"/>
              <a:gd name="f34" fmla="*/ f28 1 f21"/>
              <a:gd name="f35" fmla="*/ f29 f7 1"/>
              <a:gd name="f36" fmla="val f33"/>
              <a:gd name="f37" fmla="val f34"/>
              <a:gd name="f38" fmla="*/ f35 1 f0"/>
              <a:gd name="f39" fmla="*/ f6 f32 1"/>
              <a:gd name="f40" fmla="+- f37 0 f6"/>
              <a:gd name="f41" fmla="+- f36 0 f6"/>
              <a:gd name="f42" fmla="+- 0 0 f38"/>
              <a:gd name="f43" fmla="*/ f36 f32 1"/>
              <a:gd name="f44" fmla="*/ f40 1 2"/>
              <a:gd name="f45" fmla="min f41 f40"/>
              <a:gd name="f46" fmla="*/ 50000 f41 1"/>
              <a:gd name="f47" fmla="+- 0 0 f42"/>
              <a:gd name="f48" fmla="+- f6 f44 0"/>
              <a:gd name="f49" fmla="*/ f46 1 f45"/>
              <a:gd name="f50" fmla="*/ f44 f9 1"/>
              <a:gd name="f51" fmla="*/ f45 f10 1"/>
              <a:gd name="f52" fmla="*/ f47 f0 1"/>
              <a:gd name="f53" fmla="*/ f50 1 100000"/>
              <a:gd name="f54" fmla="*/ f51 1 100000"/>
              <a:gd name="f55" fmla="*/ f49 f8 1"/>
              <a:gd name="f56" fmla="*/ f52 1 f7"/>
              <a:gd name="f57" fmla="*/ f48 f32 1"/>
              <a:gd name="f58" fmla="+- f36 0 f54"/>
              <a:gd name="f59" fmla="*/ f55 1 2"/>
              <a:gd name="f60" fmla="+- f56 0 f1"/>
              <a:gd name="f61" fmla="*/ f54 f32 1"/>
              <a:gd name="f62" fmla="sin 1 f60"/>
              <a:gd name="f63" fmla="+- f10 f59 0"/>
              <a:gd name="f64" fmla="*/ f58 f32 1"/>
              <a:gd name="f65" fmla="+- 0 0 f62"/>
              <a:gd name="f66" fmla="?: f63 4 2"/>
              <a:gd name="f67" fmla="?: f63 3 2"/>
              <a:gd name="f68" fmla="?: f63 f59 0"/>
              <a:gd name="f69" fmla="+- 0 0 f65"/>
              <a:gd name="f70" fmla="+- f10 f68 0"/>
              <a:gd name="f71" fmla="val f69"/>
              <a:gd name="f72" fmla="*/ f70 1 f59"/>
              <a:gd name="f73" fmla="*/ f71 f53 1"/>
              <a:gd name="f74" fmla="*/ f72 f67 1"/>
              <a:gd name="f75" fmla="+- f48 0 f73"/>
              <a:gd name="f76" fmla="+- f48 f73 0"/>
              <a:gd name="f77" fmla="*/ f74 1 f8"/>
              <a:gd name="f78" fmla="+- f66 f77 0"/>
              <a:gd name="f79" fmla="*/ f75 f32 1"/>
              <a:gd name="f80" fmla="*/ f76 f32 1"/>
              <a:gd name="f81" fmla="*/ f41 f78 1"/>
              <a:gd name="f82" fmla="*/ f40 f78 1"/>
              <a:gd name="f83" fmla="*/ f81 1 24"/>
              <a:gd name="f84" fmla="*/ f82 1 24"/>
              <a:gd name="f85" fmla="+- f36 0 f83"/>
              <a:gd name="f86" fmla="+- f37 0 f84"/>
              <a:gd name="f87" fmla="*/ f83 f32 1"/>
              <a:gd name="f88" fmla="*/ f84 f32 1"/>
              <a:gd name="f89" fmla="*/ f85 f32 1"/>
              <a:gd name="f90" fmla="*/ f86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64" y="f80"/>
              </a:cxn>
              <a:cxn ang="f30">
                <a:pos x="f61" y="f80"/>
              </a:cxn>
              <a:cxn ang="f31">
                <a:pos x="f61" y="f79"/>
              </a:cxn>
              <a:cxn ang="f31">
                <a:pos x="f64" y="f79"/>
              </a:cxn>
            </a:cxnLst>
            <a:rect l="f87" t="f88" r="f89" b="f90"/>
            <a:pathLst>
              <a:path>
                <a:moveTo>
                  <a:pt x="f39" y="f57"/>
                </a:moveTo>
                <a:lnTo>
                  <a:pt x="f61" y="f79"/>
                </a:lnTo>
                <a:lnTo>
                  <a:pt x="f64" y="f79"/>
                </a:lnTo>
                <a:lnTo>
                  <a:pt x="f43" y="f57"/>
                </a:lnTo>
                <a:lnTo>
                  <a:pt x="f64" y="f80"/>
                </a:lnTo>
                <a:lnTo>
                  <a:pt x="f61" y="f80"/>
                </a:lnTo>
                <a:close/>
              </a:path>
            </a:pathLst>
          </a:custGeom>
          <a:solidFill>
            <a:srgbClr val="D0D8E8"/>
          </a:solidFill>
          <a:ln>
            <a:noFill/>
            <a:prstDash val="solid"/>
          </a:ln>
        </p:spPr>
        <p:txBody>
          <a:bodyPr vert="horz" wrap="square" lIns="0" tIns="0" rIns="0" bIns="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pt-PT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7" name="Hexágono 32"/>
          <p:cNvSpPr/>
          <p:nvPr/>
        </p:nvSpPr>
        <p:spPr>
          <a:xfrm>
            <a:off x="1979712" y="404667"/>
            <a:ext cx="792089" cy="71148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1"/>
              <a:gd name="f9" fmla="val 115470"/>
              <a:gd name="f10" fmla="val 28900"/>
              <a:gd name="f11" fmla="+- 0 0 -180"/>
              <a:gd name="f12" fmla="+- 0 0 -360"/>
              <a:gd name="f13" fmla="abs f3"/>
              <a:gd name="f14" fmla="abs f4"/>
              <a:gd name="f15" fmla="abs f5"/>
              <a:gd name="f16" fmla="+- 3600000 f1 0"/>
              <a:gd name="f17" fmla="*/ f11 f0 1"/>
              <a:gd name="f18" fmla="*/ f12 f0 1"/>
              <a:gd name="f19" fmla="?: f13 f3 1"/>
              <a:gd name="f20" fmla="?: f14 f4 1"/>
              <a:gd name="f21" fmla="?: f15 f5 1"/>
              <a:gd name="f22" fmla="+- f16 0 f1"/>
              <a:gd name="f23" fmla="*/ f17 1 f2"/>
              <a:gd name="f24" fmla="*/ f18 1 f2"/>
              <a:gd name="f25" fmla="*/ f19 1 21600"/>
              <a:gd name="f26" fmla="*/ f20 1 21600"/>
              <a:gd name="f27" fmla="*/ 21600 f19 1"/>
              <a:gd name="f28" fmla="*/ 21600 f20 1"/>
              <a:gd name="f29" fmla="+- f22 f1 0"/>
              <a:gd name="f30" fmla="+- f23 0 f1"/>
              <a:gd name="f31" fmla="+- f24 0 f1"/>
              <a:gd name="f32" fmla="min f26 f25"/>
              <a:gd name="f33" fmla="*/ f27 1 f21"/>
              <a:gd name="f34" fmla="*/ f28 1 f21"/>
              <a:gd name="f35" fmla="*/ f29 f7 1"/>
              <a:gd name="f36" fmla="val f33"/>
              <a:gd name="f37" fmla="val f34"/>
              <a:gd name="f38" fmla="*/ f35 1 f0"/>
              <a:gd name="f39" fmla="*/ f6 f32 1"/>
              <a:gd name="f40" fmla="+- f37 0 f6"/>
              <a:gd name="f41" fmla="+- f36 0 f6"/>
              <a:gd name="f42" fmla="+- 0 0 f38"/>
              <a:gd name="f43" fmla="*/ f36 f32 1"/>
              <a:gd name="f44" fmla="*/ f40 1 2"/>
              <a:gd name="f45" fmla="min f41 f40"/>
              <a:gd name="f46" fmla="*/ 50000 f41 1"/>
              <a:gd name="f47" fmla="+- 0 0 f42"/>
              <a:gd name="f48" fmla="+- f6 f44 0"/>
              <a:gd name="f49" fmla="*/ f46 1 f45"/>
              <a:gd name="f50" fmla="*/ f44 f9 1"/>
              <a:gd name="f51" fmla="*/ f45 f10 1"/>
              <a:gd name="f52" fmla="*/ f47 f0 1"/>
              <a:gd name="f53" fmla="*/ f50 1 100000"/>
              <a:gd name="f54" fmla="*/ f51 1 100000"/>
              <a:gd name="f55" fmla="*/ f49 f8 1"/>
              <a:gd name="f56" fmla="*/ f52 1 f7"/>
              <a:gd name="f57" fmla="*/ f48 f32 1"/>
              <a:gd name="f58" fmla="+- f36 0 f54"/>
              <a:gd name="f59" fmla="*/ f55 1 2"/>
              <a:gd name="f60" fmla="+- f56 0 f1"/>
              <a:gd name="f61" fmla="*/ f54 f32 1"/>
              <a:gd name="f62" fmla="sin 1 f60"/>
              <a:gd name="f63" fmla="+- f10 f59 0"/>
              <a:gd name="f64" fmla="*/ f58 f32 1"/>
              <a:gd name="f65" fmla="+- 0 0 f62"/>
              <a:gd name="f66" fmla="?: f63 4 2"/>
              <a:gd name="f67" fmla="?: f63 3 2"/>
              <a:gd name="f68" fmla="?: f63 f59 0"/>
              <a:gd name="f69" fmla="+- 0 0 f65"/>
              <a:gd name="f70" fmla="+- f10 f68 0"/>
              <a:gd name="f71" fmla="val f69"/>
              <a:gd name="f72" fmla="*/ f70 1 f59"/>
              <a:gd name="f73" fmla="*/ f71 f53 1"/>
              <a:gd name="f74" fmla="*/ f72 f67 1"/>
              <a:gd name="f75" fmla="+- f48 0 f73"/>
              <a:gd name="f76" fmla="+- f48 f73 0"/>
              <a:gd name="f77" fmla="*/ f74 1 f8"/>
              <a:gd name="f78" fmla="+- f66 f77 0"/>
              <a:gd name="f79" fmla="*/ f75 f32 1"/>
              <a:gd name="f80" fmla="*/ f76 f32 1"/>
              <a:gd name="f81" fmla="*/ f41 f78 1"/>
              <a:gd name="f82" fmla="*/ f40 f78 1"/>
              <a:gd name="f83" fmla="*/ f81 1 24"/>
              <a:gd name="f84" fmla="*/ f82 1 24"/>
              <a:gd name="f85" fmla="+- f36 0 f83"/>
              <a:gd name="f86" fmla="+- f37 0 f84"/>
              <a:gd name="f87" fmla="*/ f83 f32 1"/>
              <a:gd name="f88" fmla="*/ f84 f32 1"/>
              <a:gd name="f89" fmla="*/ f85 f32 1"/>
              <a:gd name="f90" fmla="*/ f86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64" y="f80"/>
              </a:cxn>
              <a:cxn ang="f30">
                <a:pos x="f61" y="f80"/>
              </a:cxn>
              <a:cxn ang="f31">
                <a:pos x="f61" y="f79"/>
              </a:cxn>
              <a:cxn ang="f31">
                <a:pos x="f64" y="f79"/>
              </a:cxn>
            </a:cxnLst>
            <a:rect l="f87" t="f88" r="f89" b="f90"/>
            <a:pathLst>
              <a:path>
                <a:moveTo>
                  <a:pt x="f39" y="f57"/>
                </a:moveTo>
                <a:lnTo>
                  <a:pt x="f61" y="f79"/>
                </a:lnTo>
                <a:lnTo>
                  <a:pt x="f64" y="f79"/>
                </a:lnTo>
                <a:lnTo>
                  <a:pt x="f43" y="f57"/>
                </a:lnTo>
                <a:lnTo>
                  <a:pt x="f64" y="f80"/>
                </a:lnTo>
                <a:lnTo>
                  <a:pt x="f61" y="f80"/>
                </a:lnTo>
                <a:close/>
              </a:path>
            </a:pathLst>
          </a:custGeom>
          <a:solidFill>
            <a:srgbClr val="D0D8E8"/>
          </a:solidFill>
          <a:ln>
            <a:noFill/>
            <a:prstDash val="solid"/>
          </a:ln>
        </p:spPr>
        <p:txBody>
          <a:bodyPr vert="horz" wrap="square" lIns="0" tIns="0" rIns="0" bIns="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pt-PT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8" name="Hexágono 33"/>
          <p:cNvSpPr/>
          <p:nvPr/>
        </p:nvSpPr>
        <p:spPr>
          <a:xfrm>
            <a:off x="5030022" y="-247701"/>
            <a:ext cx="1048761" cy="10081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1"/>
              <a:gd name="f9" fmla="val 115470"/>
              <a:gd name="f10" fmla="val 28900"/>
              <a:gd name="f11" fmla="+- 0 0 -180"/>
              <a:gd name="f12" fmla="+- 0 0 -360"/>
              <a:gd name="f13" fmla="abs f3"/>
              <a:gd name="f14" fmla="abs f4"/>
              <a:gd name="f15" fmla="abs f5"/>
              <a:gd name="f16" fmla="+- 3600000 f1 0"/>
              <a:gd name="f17" fmla="*/ f11 f0 1"/>
              <a:gd name="f18" fmla="*/ f12 f0 1"/>
              <a:gd name="f19" fmla="?: f13 f3 1"/>
              <a:gd name="f20" fmla="?: f14 f4 1"/>
              <a:gd name="f21" fmla="?: f15 f5 1"/>
              <a:gd name="f22" fmla="+- f16 0 f1"/>
              <a:gd name="f23" fmla="*/ f17 1 f2"/>
              <a:gd name="f24" fmla="*/ f18 1 f2"/>
              <a:gd name="f25" fmla="*/ f19 1 21600"/>
              <a:gd name="f26" fmla="*/ f20 1 21600"/>
              <a:gd name="f27" fmla="*/ 21600 f19 1"/>
              <a:gd name="f28" fmla="*/ 21600 f20 1"/>
              <a:gd name="f29" fmla="+- f22 f1 0"/>
              <a:gd name="f30" fmla="+- f23 0 f1"/>
              <a:gd name="f31" fmla="+- f24 0 f1"/>
              <a:gd name="f32" fmla="min f26 f25"/>
              <a:gd name="f33" fmla="*/ f27 1 f21"/>
              <a:gd name="f34" fmla="*/ f28 1 f21"/>
              <a:gd name="f35" fmla="*/ f29 f7 1"/>
              <a:gd name="f36" fmla="val f33"/>
              <a:gd name="f37" fmla="val f34"/>
              <a:gd name="f38" fmla="*/ f35 1 f0"/>
              <a:gd name="f39" fmla="*/ f6 f32 1"/>
              <a:gd name="f40" fmla="+- f37 0 f6"/>
              <a:gd name="f41" fmla="+- f36 0 f6"/>
              <a:gd name="f42" fmla="+- 0 0 f38"/>
              <a:gd name="f43" fmla="*/ f36 f32 1"/>
              <a:gd name="f44" fmla="*/ f40 1 2"/>
              <a:gd name="f45" fmla="min f41 f40"/>
              <a:gd name="f46" fmla="*/ 50000 f41 1"/>
              <a:gd name="f47" fmla="+- 0 0 f42"/>
              <a:gd name="f48" fmla="+- f6 f44 0"/>
              <a:gd name="f49" fmla="*/ f46 1 f45"/>
              <a:gd name="f50" fmla="*/ f44 f9 1"/>
              <a:gd name="f51" fmla="*/ f45 f10 1"/>
              <a:gd name="f52" fmla="*/ f47 f0 1"/>
              <a:gd name="f53" fmla="*/ f50 1 100000"/>
              <a:gd name="f54" fmla="*/ f51 1 100000"/>
              <a:gd name="f55" fmla="*/ f49 f8 1"/>
              <a:gd name="f56" fmla="*/ f52 1 f7"/>
              <a:gd name="f57" fmla="*/ f48 f32 1"/>
              <a:gd name="f58" fmla="+- f36 0 f54"/>
              <a:gd name="f59" fmla="*/ f55 1 2"/>
              <a:gd name="f60" fmla="+- f56 0 f1"/>
              <a:gd name="f61" fmla="*/ f54 f32 1"/>
              <a:gd name="f62" fmla="sin 1 f60"/>
              <a:gd name="f63" fmla="+- f10 f59 0"/>
              <a:gd name="f64" fmla="*/ f58 f32 1"/>
              <a:gd name="f65" fmla="+- 0 0 f62"/>
              <a:gd name="f66" fmla="?: f63 4 2"/>
              <a:gd name="f67" fmla="?: f63 3 2"/>
              <a:gd name="f68" fmla="?: f63 f59 0"/>
              <a:gd name="f69" fmla="+- 0 0 f65"/>
              <a:gd name="f70" fmla="+- f10 f68 0"/>
              <a:gd name="f71" fmla="val f69"/>
              <a:gd name="f72" fmla="*/ f70 1 f59"/>
              <a:gd name="f73" fmla="*/ f71 f53 1"/>
              <a:gd name="f74" fmla="*/ f72 f67 1"/>
              <a:gd name="f75" fmla="+- f48 0 f73"/>
              <a:gd name="f76" fmla="+- f48 f73 0"/>
              <a:gd name="f77" fmla="*/ f74 1 f8"/>
              <a:gd name="f78" fmla="+- f66 f77 0"/>
              <a:gd name="f79" fmla="*/ f75 f32 1"/>
              <a:gd name="f80" fmla="*/ f76 f32 1"/>
              <a:gd name="f81" fmla="*/ f41 f78 1"/>
              <a:gd name="f82" fmla="*/ f40 f78 1"/>
              <a:gd name="f83" fmla="*/ f81 1 24"/>
              <a:gd name="f84" fmla="*/ f82 1 24"/>
              <a:gd name="f85" fmla="+- f36 0 f83"/>
              <a:gd name="f86" fmla="+- f37 0 f84"/>
              <a:gd name="f87" fmla="*/ f83 f32 1"/>
              <a:gd name="f88" fmla="*/ f84 f32 1"/>
              <a:gd name="f89" fmla="*/ f85 f32 1"/>
              <a:gd name="f90" fmla="*/ f86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64" y="f80"/>
              </a:cxn>
              <a:cxn ang="f30">
                <a:pos x="f61" y="f80"/>
              </a:cxn>
              <a:cxn ang="f31">
                <a:pos x="f61" y="f79"/>
              </a:cxn>
              <a:cxn ang="f31">
                <a:pos x="f64" y="f79"/>
              </a:cxn>
            </a:cxnLst>
            <a:rect l="f87" t="f88" r="f89" b="f90"/>
            <a:pathLst>
              <a:path>
                <a:moveTo>
                  <a:pt x="f39" y="f57"/>
                </a:moveTo>
                <a:lnTo>
                  <a:pt x="f61" y="f79"/>
                </a:lnTo>
                <a:lnTo>
                  <a:pt x="f64" y="f79"/>
                </a:lnTo>
                <a:lnTo>
                  <a:pt x="f43" y="f57"/>
                </a:lnTo>
                <a:lnTo>
                  <a:pt x="f64" y="f80"/>
                </a:lnTo>
                <a:lnTo>
                  <a:pt x="f61" y="f80"/>
                </a:lnTo>
                <a:close/>
              </a:path>
            </a:pathLst>
          </a:custGeom>
          <a:solidFill>
            <a:srgbClr val="D0D8E8"/>
          </a:solidFill>
          <a:ln>
            <a:noFill/>
            <a:prstDash val="solid"/>
          </a:ln>
        </p:spPr>
        <p:txBody>
          <a:bodyPr vert="horz" wrap="square" lIns="0" tIns="0" rIns="0" bIns="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pt-PT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9" name="Hexágono 34"/>
          <p:cNvSpPr/>
          <p:nvPr/>
        </p:nvSpPr>
        <p:spPr>
          <a:xfrm>
            <a:off x="6381551" y="3089922"/>
            <a:ext cx="1048761" cy="10081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1"/>
              <a:gd name="f9" fmla="val 115470"/>
              <a:gd name="f10" fmla="val 28900"/>
              <a:gd name="f11" fmla="+- 0 0 -180"/>
              <a:gd name="f12" fmla="+- 0 0 -360"/>
              <a:gd name="f13" fmla="abs f3"/>
              <a:gd name="f14" fmla="abs f4"/>
              <a:gd name="f15" fmla="abs f5"/>
              <a:gd name="f16" fmla="+- 3600000 f1 0"/>
              <a:gd name="f17" fmla="*/ f11 f0 1"/>
              <a:gd name="f18" fmla="*/ f12 f0 1"/>
              <a:gd name="f19" fmla="?: f13 f3 1"/>
              <a:gd name="f20" fmla="?: f14 f4 1"/>
              <a:gd name="f21" fmla="?: f15 f5 1"/>
              <a:gd name="f22" fmla="+- f16 0 f1"/>
              <a:gd name="f23" fmla="*/ f17 1 f2"/>
              <a:gd name="f24" fmla="*/ f18 1 f2"/>
              <a:gd name="f25" fmla="*/ f19 1 21600"/>
              <a:gd name="f26" fmla="*/ f20 1 21600"/>
              <a:gd name="f27" fmla="*/ 21600 f19 1"/>
              <a:gd name="f28" fmla="*/ 21600 f20 1"/>
              <a:gd name="f29" fmla="+- f22 f1 0"/>
              <a:gd name="f30" fmla="+- f23 0 f1"/>
              <a:gd name="f31" fmla="+- f24 0 f1"/>
              <a:gd name="f32" fmla="min f26 f25"/>
              <a:gd name="f33" fmla="*/ f27 1 f21"/>
              <a:gd name="f34" fmla="*/ f28 1 f21"/>
              <a:gd name="f35" fmla="*/ f29 f7 1"/>
              <a:gd name="f36" fmla="val f33"/>
              <a:gd name="f37" fmla="val f34"/>
              <a:gd name="f38" fmla="*/ f35 1 f0"/>
              <a:gd name="f39" fmla="*/ f6 f32 1"/>
              <a:gd name="f40" fmla="+- f37 0 f6"/>
              <a:gd name="f41" fmla="+- f36 0 f6"/>
              <a:gd name="f42" fmla="+- 0 0 f38"/>
              <a:gd name="f43" fmla="*/ f36 f32 1"/>
              <a:gd name="f44" fmla="*/ f40 1 2"/>
              <a:gd name="f45" fmla="min f41 f40"/>
              <a:gd name="f46" fmla="*/ 50000 f41 1"/>
              <a:gd name="f47" fmla="+- 0 0 f42"/>
              <a:gd name="f48" fmla="+- f6 f44 0"/>
              <a:gd name="f49" fmla="*/ f46 1 f45"/>
              <a:gd name="f50" fmla="*/ f44 f9 1"/>
              <a:gd name="f51" fmla="*/ f45 f10 1"/>
              <a:gd name="f52" fmla="*/ f47 f0 1"/>
              <a:gd name="f53" fmla="*/ f50 1 100000"/>
              <a:gd name="f54" fmla="*/ f51 1 100000"/>
              <a:gd name="f55" fmla="*/ f49 f8 1"/>
              <a:gd name="f56" fmla="*/ f52 1 f7"/>
              <a:gd name="f57" fmla="*/ f48 f32 1"/>
              <a:gd name="f58" fmla="+- f36 0 f54"/>
              <a:gd name="f59" fmla="*/ f55 1 2"/>
              <a:gd name="f60" fmla="+- f56 0 f1"/>
              <a:gd name="f61" fmla="*/ f54 f32 1"/>
              <a:gd name="f62" fmla="sin 1 f60"/>
              <a:gd name="f63" fmla="+- f10 f59 0"/>
              <a:gd name="f64" fmla="*/ f58 f32 1"/>
              <a:gd name="f65" fmla="+- 0 0 f62"/>
              <a:gd name="f66" fmla="?: f63 4 2"/>
              <a:gd name="f67" fmla="?: f63 3 2"/>
              <a:gd name="f68" fmla="?: f63 f59 0"/>
              <a:gd name="f69" fmla="+- 0 0 f65"/>
              <a:gd name="f70" fmla="+- f10 f68 0"/>
              <a:gd name="f71" fmla="val f69"/>
              <a:gd name="f72" fmla="*/ f70 1 f59"/>
              <a:gd name="f73" fmla="*/ f71 f53 1"/>
              <a:gd name="f74" fmla="*/ f72 f67 1"/>
              <a:gd name="f75" fmla="+- f48 0 f73"/>
              <a:gd name="f76" fmla="+- f48 f73 0"/>
              <a:gd name="f77" fmla="*/ f74 1 f8"/>
              <a:gd name="f78" fmla="+- f66 f77 0"/>
              <a:gd name="f79" fmla="*/ f75 f32 1"/>
              <a:gd name="f80" fmla="*/ f76 f32 1"/>
              <a:gd name="f81" fmla="*/ f41 f78 1"/>
              <a:gd name="f82" fmla="*/ f40 f78 1"/>
              <a:gd name="f83" fmla="*/ f81 1 24"/>
              <a:gd name="f84" fmla="*/ f82 1 24"/>
              <a:gd name="f85" fmla="+- f36 0 f83"/>
              <a:gd name="f86" fmla="+- f37 0 f84"/>
              <a:gd name="f87" fmla="*/ f83 f32 1"/>
              <a:gd name="f88" fmla="*/ f84 f32 1"/>
              <a:gd name="f89" fmla="*/ f85 f32 1"/>
              <a:gd name="f90" fmla="*/ f86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64" y="f80"/>
              </a:cxn>
              <a:cxn ang="f30">
                <a:pos x="f61" y="f80"/>
              </a:cxn>
              <a:cxn ang="f31">
                <a:pos x="f61" y="f79"/>
              </a:cxn>
              <a:cxn ang="f31">
                <a:pos x="f64" y="f79"/>
              </a:cxn>
            </a:cxnLst>
            <a:rect l="f87" t="f88" r="f89" b="f90"/>
            <a:pathLst>
              <a:path>
                <a:moveTo>
                  <a:pt x="f39" y="f57"/>
                </a:moveTo>
                <a:lnTo>
                  <a:pt x="f61" y="f79"/>
                </a:lnTo>
                <a:lnTo>
                  <a:pt x="f64" y="f79"/>
                </a:lnTo>
                <a:lnTo>
                  <a:pt x="f43" y="f57"/>
                </a:lnTo>
                <a:lnTo>
                  <a:pt x="f64" y="f80"/>
                </a:lnTo>
                <a:lnTo>
                  <a:pt x="f61" y="f80"/>
                </a:lnTo>
                <a:close/>
              </a:path>
            </a:pathLst>
          </a:custGeom>
          <a:solidFill>
            <a:srgbClr val="D0D8E8"/>
          </a:solidFill>
          <a:ln>
            <a:noFill/>
            <a:prstDash val="solid"/>
          </a:ln>
        </p:spPr>
        <p:txBody>
          <a:bodyPr vert="horz" wrap="square" lIns="0" tIns="0" rIns="0" bIns="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pt-PT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0" name="Hexágono 35"/>
          <p:cNvSpPr/>
          <p:nvPr/>
        </p:nvSpPr>
        <p:spPr>
          <a:xfrm>
            <a:off x="2483766" y="2081814"/>
            <a:ext cx="1048761" cy="10081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1"/>
              <a:gd name="f9" fmla="val 115470"/>
              <a:gd name="f10" fmla="val 28900"/>
              <a:gd name="f11" fmla="+- 0 0 -180"/>
              <a:gd name="f12" fmla="+- 0 0 -360"/>
              <a:gd name="f13" fmla="abs f3"/>
              <a:gd name="f14" fmla="abs f4"/>
              <a:gd name="f15" fmla="abs f5"/>
              <a:gd name="f16" fmla="+- 3600000 f1 0"/>
              <a:gd name="f17" fmla="*/ f11 f0 1"/>
              <a:gd name="f18" fmla="*/ f12 f0 1"/>
              <a:gd name="f19" fmla="?: f13 f3 1"/>
              <a:gd name="f20" fmla="?: f14 f4 1"/>
              <a:gd name="f21" fmla="?: f15 f5 1"/>
              <a:gd name="f22" fmla="+- f16 0 f1"/>
              <a:gd name="f23" fmla="*/ f17 1 f2"/>
              <a:gd name="f24" fmla="*/ f18 1 f2"/>
              <a:gd name="f25" fmla="*/ f19 1 21600"/>
              <a:gd name="f26" fmla="*/ f20 1 21600"/>
              <a:gd name="f27" fmla="*/ 21600 f19 1"/>
              <a:gd name="f28" fmla="*/ 21600 f20 1"/>
              <a:gd name="f29" fmla="+- f22 f1 0"/>
              <a:gd name="f30" fmla="+- f23 0 f1"/>
              <a:gd name="f31" fmla="+- f24 0 f1"/>
              <a:gd name="f32" fmla="min f26 f25"/>
              <a:gd name="f33" fmla="*/ f27 1 f21"/>
              <a:gd name="f34" fmla="*/ f28 1 f21"/>
              <a:gd name="f35" fmla="*/ f29 f7 1"/>
              <a:gd name="f36" fmla="val f33"/>
              <a:gd name="f37" fmla="val f34"/>
              <a:gd name="f38" fmla="*/ f35 1 f0"/>
              <a:gd name="f39" fmla="*/ f6 f32 1"/>
              <a:gd name="f40" fmla="+- f37 0 f6"/>
              <a:gd name="f41" fmla="+- f36 0 f6"/>
              <a:gd name="f42" fmla="+- 0 0 f38"/>
              <a:gd name="f43" fmla="*/ f36 f32 1"/>
              <a:gd name="f44" fmla="*/ f40 1 2"/>
              <a:gd name="f45" fmla="min f41 f40"/>
              <a:gd name="f46" fmla="*/ 50000 f41 1"/>
              <a:gd name="f47" fmla="+- 0 0 f42"/>
              <a:gd name="f48" fmla="+- f6 f44 0"/>
              <a:gd name="f49" fmla="*/ f46 1 f45"/>
              <a:gd name="f50" fmla="*/ f44 f9 1"/>
              <a:gd name="f51" fmla="*/ f45 f10 1"/>
              <a:gd name="f52" fmla="*/ f47 f0 1"/>
              <a:gd name="f53" fmla="*/ f50 1 100000"/>
              <a:gd name="f54" fmla="*/ f51 1 100000"/>
              <a:gd name="f55" fmla="*/ f49 f8 1"/>
              <a:gd name="f56" fmla="*/ f52 1 f7"/>
              <a:gd name="f57" fmla="*/ f48 f32 1"/>
              <a:gd name="f58" fmla="+- f36 0 f54"/>
              <a:gd name="f59" fmla="*/ f55 1 2"/>
              <a:gd name="f60" fmla="+- f56 0 f1"/>
              <a:gd name="f61" fmla="*/ f54 f32 1"/>
              <a:gd name="f62" fmla="sin 1 f60"/>
              <a:gd name="f63" fmla="+- f10 f59 0"/>
              <a:gd name="f64" fmla="*/ f58 f32 1"/>
              <a:gd name="f65" fmla="+- 0 0 f62"/>
              <a:gd name="f66" fmla="?: f63 4 2"/>
              <a:gd name="f67" fmla="?: f63 3 2"/>
              <a:gd name="f68" fmla="?: f63 f59 0"/>
              <a:gd name="f69" fmla="+- 0 0 f65"/>
              <a:gd name="f70" fmla="+- f10 f68 0"/>
              <a:gd name="f71" fmla="val f69"/>
              <a:gd name="f72" fmla="*/ f70 1 f59"/>
              <a:gd name="f73" fmla="*/ f71 f53 1"/>
              <a:gd name="f74" fmla="*/ f72 f67 1"/>
              <a:gd name="f75" fmla="+- f48 0 f73"/>
              <a:gd name="f76" fmla="+- f48 f73 0"/>
              <a:gd name="f77" fmla="*/ f74 1 f8"/>
              <a:gd name="f78" fmla="+- f66 f77 0"/>
              <a:gd name="f79" fmla="*/ f75 f32 1"/>
              <a:gd name="f80" fmla="*/ f76 f32 1"/>
              <a:gd name="f81" fmla="*/ f41 f78 1"/>
              <a:gd name="f82" fmla="*/ f40 f78 1"/>
              <a:gd name="f83" fmla="*/ f81 1 24"/>
              <a:gd name="f84" fmla="*/ f82 1 24"/>
              <a:gd name="f85" fmla="+- f36 0 f83"/>
              <a:gd name="f86" fmla="+- f37 0 f84"/>
              <a:gd name="f87" fmla="*/ f83 f32 1"/>
              <a:gd name="f88" fmla="*/ f84 f32 1"/>
              <a:gd name="f89" fmla="*/ f85 f32 1"/>
              <a:gd name="f90" fmla="*/ f86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64" y="f80"/>
              </a:cxn>
              <a:cxn ang="f30">
                <a:pos x="f61" y="f80"/>
              </a:cxn>
              <a:cxn ang="f31">
                <a:pos x="f61" y="f79"/>
              </a:cxn>
              <a:cxn ang="f31">
                <a:pos x="f64" y="f79"/>
              </a:cxn>
            </a:cxnLst>
            <a:rect l="f87" t="f88" r="f89" b="f90"/>
            <a:pathLst>
              <a:path>
                <a:moveTo>
                  <a:pt x="f39" y="f57"/>
                </a:moveTo>
                <a:lnTo>
                  <a:pt x="f61" y="f79"/>
                </a:lnTo>
                <a:lnTo>
                  <a:pt x="f64" y="f79"/>
                </a:lnTo>
                <a:lnTo>
                  <a:pt x="f43" y="f57"/>
                </a:lnTo>
                <a:lnTo>
                  <a:pt x="f64" y="f80"/>
                </a:lnTo>
                <a:lnTo>
                  <a:pt x="f61" y="f80"/>
                </a:lnTo>
                <a:close/>
              </a:path>
            </a:pathLst>
          </a:custGeom>
          <a:solidFill>
            <a:srgbClr val="D0D8E8"/>
          </a:solidFill>
          <a:ln>
            <a:noFill/>
            <a:prstDash val="solid"/>
          </a:ln>
        </p:spPr>
        <p:txBody>
          <a:bodyPr vert="horz" wrap="square" lIns="0" tIns="0" rIns="0" bIns="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pt-PT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31" name="Grupo 36"/>
          <p:cNvGrpSpPr/>
          <p:nvPr/>
        </p:nvGrpSpPr>
        <p:grpSpPr>
          <a:xfrm>
            <a:off x="7175955" y="3324383"/>
            <a:ext cx="1788529" cy="1547292"/>
            <a:chOff x="7175955" y="3324383"/>
            <a:chExt cx="1788529" cy="1547292"/>
          </a:xfrm>
        </p:grpSpPr>
        <p:sp>
          <p:nvSpPr>
            <p:cNvPr id="32" name="Hexágono 37"/>
            <p:cNvSpPr/>
            <p:nvPr/>
          </p:nvSpPr>
          <p:spPr>
            <a:xfrm>
              <a:off x="7175955" y="3324383"/>
              <a:ext cx="1788529" cy="15472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57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33" name="Hexágono 4"/>
            <p:cNvSpPr/>
            <p:nvPr/>
          </p:nvSpPr>
          <p:spPr>
            <a:xfrm>
              <a:off x="7472357" y="3580808"/>
              <a:ext cx="1195733" cy="1034451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30476" tIns="30476" rIns="30476" bIns="30476" anchor="ctr" anchorCtr="1" compatLnSpc="1"/>
            <a:lstStyle/>
            <a:p>
              <a:pPr marL="0" marR="0" lvl="0" indent="0" algn="ctr" defTabSz="1066803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400" b="1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Role-play</a:t>
              </a:r>
            </a:p>
          </p:txBody>
        </p:sp>
      </p:grpSp>
      <p:grpSp>
        <p:nvGrpSpPr>
          <p:cNvPr id="34" name="Grupo 39"/>
          <p:cNvGrpSpPr/>
          <p:nvPr/>
        </p:nvGrpSpPr>
        <p:grpSpPr>
          <a:xfrm>
            <a:off x="5614123" y="3730148"/>
            <a:ext cx="1788529" cy="1547292"/>
            <a:chOff x="5614123" y="3730148"/>
            <a:chExt cx="1788529" cy="1547292"/>
          </a:xfrm>
        </p:grpSpPr>
        <p:sp>
          <p:nvSpPr>
            <p:cNvPr id="35" name="Hexágono 40"/>
            <p:cNvSpPr/>
            <p:nvPr/>
          </p:nvSpPr>
          <p:spPr>
            <a:xfrm>
              <a:off x="5614123" y="3730148"/>
              <a:ext cx="1788529" cy="15472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115470"/>
                <a:gd name="f10" fmla="val 28570"/>
                <a:gd name="f11" fmla="+- 0 0 -180"/>
                <a:gd name="f12" fmla="+- 0 0 -360"/>
                <a:gd name="f13" fmla="abs f3"/>
                <a:gd name="f14" fmla="abs f4"/>
                <a:gd name="f15" fmla="abs f5"/>
                <a:gd name="f16" fmla="+- 3600000 f1 0"/>
                <a:gd name="f17" fmla="*/ f11 f0 1"/>
                <a:gd name="f18" fmla="*/ f12 f0 1"/>
                <a:gd name="f19" fmla="?: f13 f3 1"/>
                <a:gd name="f20" fmla="?: f14 f4 1"/>
                <a:gd name="f21" fmla="?: f15 f5 1"/>
                <a:gd name="f22" fmla="+- f16 0 f1"/>
                <a:gd name="f23" fmla="*/ f17 1 f2"/>
                <a:gd name="f24" fmla="*/ f18 1 f2"/>
                <a:gd name="f25" fmla="*/ f19 1 21600"/>
                <a:gd name="f26" fmla="*/ f20 1 21600"/>
                <a:gd name="f27" fmla="*/ 21600 f19 1"/>
                <a:gd name="f28" fmla="*/ 21600 f20 1"/>
                <a:gd name="f29" fmla="+- f22 f1 0"/>
                <a:gd name="f30" fmla="+- f23 0 f1"/>
                <a:gd name="f31" fmla="+- f24 0 f1"/>
                <a:gd name="f32" fmla="min f26 f25"/>
                <a:gd name="f33" fmla="*/ f27 1 f21"/>
                <a:gd name="f34" fmla="*/ f28 1 f21"/>
                <a:gd name="f35" fmla="*/ f29 f7 1"/>
                <a:gd name="f36" fmla="val f33"/>
                <a:gd name="f37" fmla="val f34"/>
                <a:gd name="f38" fmla="*/ f35 1 f0"/>
                <a:gd name="f39" fmla="*/ f6 f32 1"/>
                <a:gd name="f40" fmla="+- f37 0 f6"/>
                <a:gd name="f41" fmla="+- f36 0 f6"/>
                <a:gd name="f42" fmla="+- 0 0 f38"/>
                <a:gd name="f43" fmla="*/ f36 f32 1"/>
                <a:gd name="f44" fmla="*/ f40 1 2"/>
                <a:gd name="f45" fmla="min f41 f40"/>
                <a:gd name="f46" fmla="*/ 50000 f41 1"/>
                <a:gd name="f47" fmla="+- 0 0 f42"/>
                <a:gd name="f48" fmla="+- f6 f44 0"/>
                <a:gd name="f49" fmla="*/ f46 1 f45"/>
                <a:gd name="f50" fmla="*/ f44 f9 1"/>
                <a:gd name="f51" fmla="*/ f45 f10 1"/>
                <a:gd name="f52" fmla="*/ f47 f0 1"/>
                <a:gd name="f53" fmla="*/ f50 1 100000"/>
                <a:gd name="f54" fmla="*/ f51 1 100000"/>
                <a:gd name="f55" fmla="*/ f49 f8 1"/>
                <a:gd name="f56" fmla="*/ f52 1 f7"/>
                <a:gd name="f57" fmla="*/ f48 f32 1"/>
                <a:gd name="f58" fmla="+- f36 0 f54"/>
                <a:gd name="f59" fmla="*/ f55 1 2"/>
                <a:gd name="f60" fmla="+- f56 0 f1"/>
                <a:gd name="f61" fmla="*/ f54 f32 1"/>
                <a:gd name="f62" fmla="sin 1 f60"/>
                <a:gd name="f63" fmla="+- f10 f59 0"/>
                <a:gd name="f64" fmla="*/ f58 f32 1"/>
                <a:gd name="f65" fmla="+- 0 0 f62"/>
                <a:gd name="f66" fmla="?: f63 4 2"/>
                <a:gd name="f67" fmla="?: f63 3 2"/>
                <a:gd name="f68" fmla="?: f63 f59 0"/>
                <a:gd name="f69" fmla="+- 0 0 f65"/>
                <a:gd name="f70" fmla="+- f10 f68 0"/>
                <a:gd name="f71" fmla="val f69"/>
                <a:gd name="f72" fmla="*/ f70 1 f59"/>
                <a:gd name="f73" fmla="*/ f71 f53 1"/>
                <a:gd name="f74" fmla="*/ f72 f67 1"/>
                <a:gd name="f75" fmla="+- f48 0 f73"/>
                <a:gd name="f76" fmla="+- f48 f73 0"/>
                <a:gd name="f77" fmla="*/ f74 1 f8"/>
                <a:gd name="f78" fmla="+- f66 f77 0"/>
                <a:gd name="f79" fmla="*/ f75 f32 1"/>
                <a:gd name="f80" fmla="*/ f76 f32 1"/>
                <a:gd name="f81" fmla="*/ f41 f78 1"/>
                <a:gd name="f82" fmla="*/ f40 f78 1"/>
                <a:gd name="f83" fmla="*/ f81 1 24"/>
                <a:gd name="f84" fmla="*/ f82 1 24"/>
                <a:gd name="f85" fmla="+- f36 0 f83"/>
                <a:gd name="f86" fmla="+- f37 0 f84"/>
                <a:gd name="f87" fmla="*/ f83 f32 1"/>
                <a:gd name="f88" fmla="*/ f84 f32 1"/>
                <a:gd name="f89" fmla="*/ f85 f32 1"/>
                <a:gd name="f90" fmla="*/ f8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64" y="f80"/>
                </a:cxn>
                <a:cxn ang="f30">
                  <a:pos x="f61" y="f80"/>
                </a:cxn>
                <a:cxn ang="f31">
                  <a:pos x="f61" y="f79"/>
                </a:cxn>
                <a:cxn ang="f31">
                  <a:pos x="f64" y="f79"/>
                </a:cxn>
              </a:cxnLst>
              <a:rect l="f87" t="f88" r="f89" b="f90"/>
              <a:pathLst>
                <a:path>
                  <a:moveTo>
                    <a:pt x="f39" y="f57"/>
                  </a:moveTo>
                  <a:lnTo>
                    <a:pt x="f61" y="f79"/>
                  </a:lnTo>
                  <a:lnTo>
                    <a:pt x="f64" y="f79"/>
                  </a:lnTo>
                  <a:lnTo>
                    <a:pt x="f43" y="f57"/>
                  </a:lnTo>
                  <a:lnTo>
                    <a:pt x="f64" y="f80"/>
                  </a:lnTo>
                  <a:lnTo>
                    <a:pt x="f61" y="f80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36" name="Hexágono 4"/>
            <p:cNvSpPr/>
            <p:nvPr/>
          </p:nvSpPr>
          <p:spPr>
            <a:xfrm>
              <a:off x="5910517" y="3986573"/>
              <a:ext cx="1195733" cy="1034451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30476" tIns="30476" rIns="30476" bIns="30476" anchor="ctr" anchorCtr="1" compatLnSpc="1"/>
            <a:lstStyle/>
            <a:p>
              <a:pPr marL="0" marR="0" lvl="0" indent="0" algn="ctr" defTabSz="1066803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1400" b="1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Autoavaliação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1928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As minhas imagens\E3 log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3505" y="5016517"/>
            <a:ext cx="6876763" cy="15808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ângulo 11"/>
          <p:cNvSpPr/>
          <p:nvPr/>
        </p:nvSpPr>
        <p:spPr>
          <a:xfrm>
            <a:off x="467541" y="836712"/>
            <a:ext cx="8352925" cy="3108539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PT" sz="28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Competências chave para a vida: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pt-PT" sz="2800" b="1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PT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“um conjunto transferível e multifuncional de conhecimento, competências e atitudes de que todos os indivíduos necessitam para a realização pessoal, a inclusão e o emprego” (definição do Grupo de Trabalho para as Competências Básicas da Comissão Europeia)</a:t>
            </a:r>
          </a:p>
        </p:txBody>
      </p:sp>
    </p:spTree>
    <p:extLst>
      <p:ext uri="{BB962C8B-B14F-4D97-AF65-F5344CB8AC3E}">
        <p14:creationId xmlns:p14="http://schemas.microsoft.com/office/powerpoint/2010/main" val="1238098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a 7"/>
          <p:cNvGrpSpPr/>
          <p:nvPr/>
        </p:nvGrpSpPr>
        <p:grpSpPr>
          <a:xfrm>
            <a:off x="434568" y="187259"/>
            <a:ext cx="7881844" cy="6338090"/>
            <a:chOff x="434568" y="187259"/>
            <a:chExt cx="7881844" cy="6338090"/>
          </a:xfrm>
        </p:grpSpPr>
        <p:sp>
          <p:nvSpPr>
            <p:cNvPr id="3" name="Forma livre 3"/>
            <p:cNvSpPr/>
            <p:nvPr/>
          </p:nvSpPr>
          <p:spPr>
            <a:xfrm>
              <a:off x="711330" y="2217099"/>
              <a:ext cx="2420508" cy="16811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06378"/>
                <a:gd name="f7" fmla="val 2406163"/>
                <a:gd name="f8" fmla="val 1203082"/>
                <a:gd name="f9" fmla="val 538638"/>
                <a:gd name="f10" fmla="val 538686"/>
                <a:gd name="f11" fmla="val 1203189"/>
                <a:gd name="f12" fmla="val 1867692"/>
                <a:gd name="f13" fmla="val 1867526"/>
                <a:gd name="f14" fmla="val 2406164"/>
                <a:gd name="f15" fmla="+- 0 0 -90"/>
                <a:gd name="f16" fmla="*/ f3 1 2406378"/>
                <a:gd name="f17" fmla="*/ f4 1 2406163"/>
                <a:gd name="f18" fmla="+- f7 0 f5"/>
                <a:gd name="f19" fmla="+- f6 0 f5"/>
                <a:gd name="f20" fmla="*/ f15 f0 1"/>
                <a:gd name="f21" fmla="*/ f19 1 2406378"/>
                <a:gd name="f22" fmla="*/ f18 1 2406163"/>
                <a:gd name="f23" fmla="*/ 0 f19 1"/>
                <a:gd name="f24" fmla="*/ 1203082 f18 1"/>
                <a:gd name="f25" fmla="*/ 1203189 f19 1"/>
                <a:gd name="f26" fmla="*/ 0 f18 1"/>
                <a:gd name="f27" fmla="*/ 2406378 f19 1"/>
                <a:gd name="f28" fmla="*/ 2406164 f18 1"/>
                <a:gd name="f29" fmla="*/ f20 1 f2"/>
                <a:gd name="f30" fmla="*/ f23 1 2406378"/>
                <a:gd name="f31" fmla="*/ f24 1 2406163"/>
                <a:gd name="f32" fmla="*/ f25 1 2406378"/>
                <a:gd name="f33" fmla="*/ f26 1 2406163"/>
                <a:gd name="f34" fmla="*/ f27 1 2406378"/>
                <a:gd name="f35" fmla="*/ f28 1 2406163"/>
                <a:gd name="f36" fmla="*/ f5 1 f21"/>
                <a:gd name="f37" fmla="*/ f6 1 f21"/>
                <a:gd name="f38" fmla="*/ f5 1 f22"/>
                <a:gd name="f39" fmla="*/ f7 1 f22"/>
                <a:gd name="f40" fmla="+- f29 0 f1"/>
                <a:gd name="f41" fmla="*/ f30 1 f21"/>
                <a:gd name="f42" fmla="*/ f31 1 f22"/>
                <a:gd name="f43" fmla="*/ f32 1 f21"/>
                <a:gd name="f44" fmla="*/ f33 1 f22"/>
                <a:gd name="f45" fmla="*/ f34 1 f21"/>
                <a:gd name="f46" fmla="*/ f35 1 f22"/>
                <a:gd name="f47" fmla="*/ f36 f16 1"/>
                <a:gd name="f48" fmla="*/ f37 f16 1"/>
                <a:gd name="f49" fmla="*/ f39 f17 1"/>
                <a:gd name="f50" fmla="*/ f38 f17 1"/>
                <a:gd name="f51" fmla="*/ f41 f16 1"/>
                <a:gd name="f52" fmla="*/ f42 f17 1"/>
                <a:gd name="f53" fmla="*/ f43 f16 1"/>
                <a:gd name="f54" fmla="*/ f44 f17 1"/>
                <a:gd name="f55" fmla="*/ f45 f16 1"/>
                <a:gd name="f56" fmla="*/ f46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0">
                  <a:pos x="f51" y="f52"/>
                </a:cxn>
                <a:cxn ang="f40">
                  <a:pos x="f53" y="f54"/>
                </a:cxn>
                <a:cxn ang="f40">
                  <a:pos x="f55" y="f52"/>
                </a:cxn>
                <a:cxn ang="f40">
                  <a:pos x="f53" y="f56"/>
                </a:cxn>
                <a:cxn ang="f40">
                  <a:pos x="f51" y="f52"/>
                </a:cxn>
              </a:cxnLst>
              <a:rect l="f47" t="f50" r="f48" b="f49"/>
              <a:pathLst>
                <a:path w="2406378" h="2406163">
                  <a:moveTo>
                    <a:pt x="f5" y="f8"/>
                  </a:moveTo>
                  <a:cubicBezTo>
                    <a:pt x="f5" y="f9"/>
                    <a:pt x="f10" y="f5"/>
                    <a:pt x="f11" y="f5"/>
                  </a:cubicBezTo>
                  <a:cubicBezTo>
                    <a:pt x="f12" y="f5"/>
                    <a:pt x="f6" y="f9"/>
                    <a:pt x="f6" y="f8"/>
                  </a:cubicBezTo>
                  <a:cubicBezTo>
                    <a:pt x="f6" y="f13"/>
                    <a:pt x="f12" y="f14"/>
                    <a:pt x="f11" y="f14"/>
                  </a:cubicBezTo>
                  <a:cubicBezTo>
                    <a:pt x="f10" y="f14"/>
                    <a:pt x="f5" y="f13"/>
                    <a:pt x="f5" y="f8"/>
                  </a:cubicBez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380344" tIns="380317" rIns="380344" bIns="380317" anchor="ctr" anchorCtr="1" compatLnSpc="1"/>
            <a:lstStyle/>
            <a:p>
              <a:pPr marL="0" marR="0" lvl="0" indent="0" algn="ctr" defTabSz="977895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9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200" b="0" i="0" u="none" strike="noStrike" kern="1200" cap="none" spc="0" baseline="0">
                  <a:solidFill>
                    <a:srgbClr val="FFFFFF"/>
                  </a:solidFill>
                  <a:uFillTx/>
                  <a:latin typeface="Calibri"/>
                </a:rPr>
                <a:t>competências chave para a vida</a:t>
              </a:r>
            </a:p>
          </p:txBody>
        </p:sp>
        <p:sp>
          <p:nvSpPr>
            <p:cNvPr id="4" name="Forma livre 4"/>
            <p:cNvSpPr/>
            <p:nvPr/>
          </p:nvSpPr>
          <p:spPr>
            <a:xfrm>
              <a:off x="434568" y="187259"/>
              <a:ext cx="7881844" cy="6338090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1"/>
                <a:gd name="f10" fmla="val 185"/>
                <a:gd name="f11" fmla="val 354"/>
                <a:gd name="f12" fmla="val 5240"/>
                <a:gd name="f13" fmla="+- 0 0 -275"/>
                <a:gd name="f14" fmla="+- 0 0 -264"/>
                <a:gd name="f15" fmla="+- 0 0 -269"/>
                <a:gd name="f16" fmla="abs f4"/>
                <a:gd name="f17" fmla="abs f5"/>
                <a:gd name="f18" fmla="abs f6"/>
                <a:gd name="f19" fmla="+- 0 0 f10"/>
                <a:gd name="f20" fmla="+- 0 0 f11"/>
                <a:gd name="f21" fmla="*/ f13 f0 1"/>
                <a:gd name="f22" fmla="*/ f14 f0 1"/>
                <a:gd name="f23" fmla="*/ f15 f0 1"/>
                <a:gd name="f24" fmla="?: f16 f4 1"/>
                <a:gd name="f25" fmla="?: f17 f5 1"/>
                <a:gd name="f26" fmla="?: f18 f6 1"/>
                <a:gd name="f27" fmla="*/ f19 f0 1"/>
                <a:gd name="f28" fmla="*/ f20 f0 1"/>
                <a:gd name="f29" fmla="*/ f21 1 f3"/>
                <a:gd name="f30" fmla="*/ f22 1 f3"/>
                <a:gd name="f31" fmla="*/ f23 1 f3"/>
                <a:gd name="f32" fmla="*/ f24 1 21600"/>
                <a:gd name="f33" fmla="*/ f25 1 21600"/>
                <a:gd name="f34" fmla="*/ 21600 f24 1"/>
                <a:gd name="f35" fmla="*/ 21600 f25 1"/>
                <a:gd name="f36" fmla="*/ f27 1 f3"/>
                <a:gd name="f37" fmla="*/ f28 1 f3"/>
                <a:gd name="f38" fmla="+- f29 0 f1"/>
                <a:gd name="f39" fmla="+- f30 0 f1"/>
                <a:gd name="f40" fmla="+- f31 0 f1"/>
                <a:gd name="f41" fmla="min f33 f32"/>
                <a:gd name="f42" fmla="*/ f34 1 f26"/>
                <a:gd name="f43" fmla="*/ f35 1 f26"/>
                <a:gd name="f44" fmla="+- f36 0 f1"/>
                <a:gd name="f45" fmla="+- f37 0 f1"/>
                <a:gd name="f46" fmla="val f42"/>
                <a:gd name="f47" fmla="val f43"/>
                <a:gd name="f48" fmla="+- 0 0 f44"/>
                <a:gd name="f49" fmla="+- 0 0 f45"/>
                <a:gd name="f50" fmla="+- f47 0 f7"/>
                <a:gd name="f51" fmla="+- f46 0 f7"/>
                <a:gd name="f52" fmla="+- f49 0 f48"/>
                <a:gd name="f53" fmla="+- f48 f1 0"/>
                <a:gd name="f54" fmla="+- f49 f1 0"/>
                <a:gd name="f55" fmla="+- 21600000 0 f48"/>
                <a:gd name="f56" fmla="+- f1 0 f48"/>
                <a:gd name="f57" fmla="+- 27000000 0 f48"/>
                <a:gd name="f58" fmla="+- f0 0 f48"/>
                <a:gd name="f59" fmla="+- 32400000 0 f48"/>
                <a:gd name="f60" fmla="+- f2 0 f48"/>
                <a:gd name="f61" fmla="+- 37800000 0 f48"/>
                <a:gd name="f62" fmla="*/ f50 1 2"/>
                <a:gd name="f63" fmla="*/ f51 1 2"/>
                <a:gd name="f64" fmla="min f51 f50"/>
                <a:gd name="f65" fmla="+- f52 21600000 0"/>
                <a:gd name="f66" fmla="?: f56 f56 f57"/>
                <a:gd name="f67" fmla="?: f58 f58 f59"/>
                <a:gd name="f68" fmla="?: f60 f60 f61"/>
                <a:gd name="f69" fmla="*/ f53 f8 1"/>
                <a:gd name="f70" fmla="*/ f54 f8 1"/>
                <a:gd name="f71" fmla="+- f7 f62 0"/>
                <a:gd name="f72" fmla="+- f7 f63 0"/>
                <a:gd name="f73" fmla="*/ f64 f12 1"/>
                <a:gd name="f74" fmla="?: f52 f52 f65"/>
                <a:gd name="f75" fmla="*/ f69 1 f0"/>
                <a:gd name="f76" fmla="*/ f70 1 f0"/>
                <a:gd name="f77" fmla="*/ f63 f41 1"/>
                <a:gd name="f78" fmla="*/ f62 f41 1"/>
                <a:gd name="f79" fmla="*/ f73 1 100000"/>
                <a:gd name="f80" fmla="+- 0 0 f74"/>
                <a:gd name="f81" fmla="+- f74 0 f55"/>
                <a:gd name="f82" fmla="+- f74 0 f66"/>
                <a:gd name="f83" fmla="+- f74 0 f67"/>
                <a:gd name="f84" fmla="+- f74 0 f68"/>
                <a:gd name="f85" fmla="+- 0 0 f75"/>
                <a:gd name="f86" fmla="+- 0 0 f76"/>
                <a:gd name="f87" fmla="*/ f72 f41 1"/>
                <a:gd name="f88" fmla="*/ f71 f41 1"/>
                <a:gd name="f89" fmla="+- f63 0 f79"/>
                <a:gd name="f90" fmla="+- f62 0 f79"/>
                <a:gd name="f91" fmla="+- 0 0 f85"/>
                <a:gd name="f92" fmla="+- 0 0 f86"/>
                <a:gd name="f93" fmla="*/ f91 f0 1"/>
                <a:gd name="f94" fmla="*/ f92 f0 1"/>
                <a:gd name="f95" fmla="*/ f89 f41 1"/>
                <a:gd name="f96" fmla="*/ f90 f41 1"/>
                <a:gd name="f97" fmla="*/ f93 1 f8"/>
                <a:gd name="f98" fmla="*/ f94 1 f8"/>
                <a:gd name="f99" fmla="+- f97 0 f1"/>
                <a:gd name="f100" fmla="+- f98 0 f1"/>
                <a:gd name="f101" fmla="sin 1 f99"/>
                <a:gd name="f102" fmla="cos 1 f99"/>
                <a:gd name="f103" fmla="sin 1 f100"/>
                <a:gd name="f104" fmla="cos 1 f100"/>
                <a:gd name="f105" fmla="+- 0 0 f101"/>
                <a:gd name="f106" fmla="+- 0 0 f102"/>
                <a:gd name="f107" fmla="+- 0 0 f103"/>
                <a:gd name="f108" fmla="+- 0 0 f104"/>
                <a:gd name="f109" fmla="+- 0 0 f105"/>
                <a:gd name="f110" fmla="+- 0 0 f106"/>
                <a:gd name="f111" fmla="+- 0 0 f107"/>
                <a:gd name="f112" fmla="+- 0 0 f108"/>
                <a:gd name="f113" fmla="val f109"/>
                <a:gd name="f114" fmla="val f110"/>
                <a:gd name="f115" fmla="val f111"/>
                <a:gd name="f116" fmla="val f112"/>
                <a:gd name="f117" fmla="*/ f113 f63 1"/>
                <a:gd name="f118" fmla="*/ f114 f62 1"/>
                <a:gd name="f119" fmla="*/ f115 f63 1"/>
                <a:gd name="f120" fmla="*/ f116 f62 1"/>
                <a:gd name="f121" fmla="*/ f115 f89 1"/>
                <a:gd name="f122" fmla="*/ f116 f90 1"/>
                <a:gd name="f123" fmla="*/ f113 f89 1"/>
                <a:gd name="f124" fmla="*/ f114 f90 1"/>
                <a:gd name="f125" fmla="+- 0 0 f118"/>
                <a:gd name="f126" fmla="+- 0 0 f117"/>
                <a:gd name="f127" fmla="+- 0 0 f120"/>
                <a:gd name="f128" fmla="+- 0 0 f119"/>
                <a:gd name="f129" fmla="+- 0 0 f122"/>
                <a:gd name="f130" fmla="+- 0 0 f121"/>
                <a:gd name="f131" fmla="+- 0 0 f124"/>
                <a:gd name="f132" fmla="+- 0 0 f123"/>
                <a:gd name="f133" fmla="+- 0 0 f125"/>
                <a:gd name="f134" fmla="+- 0 0 f126"/>
                <a:gd name="f135" fmla="+- 0 0 f127"/>
                <a:gd name="f136" fmla="+- 0 0 f128"/>
                <a:gd name="f137" fmla="+- 0 0 f129"/>
                <a:gd name="f138" fmla="+- 0 0 f130"/>
                <a:gd name="f139" fmla="+- 0 0 f131"/>
                <a:gd name="f140" fmla="+- 0 0 f132"/>
                <a:gd name="f141" fmla="at2 f133 f134"/>
                <a:gd name="f142" fmla="at2 f135 f136"/>
                <a:gd name="f143" fmla="at2 f137 f138"/>
                <a:gd name="f144" fmla="at2 f139 f140"/>
                <a:gd name="f145" fmla="+- f141 f1 0"/>
                <a:gd name="f146" fmla="+- f142 f1 0"/>
                <a:gd name="f147" fmla="+- f143 f1 0"/>
                <a:gd name="f148" fmla="+- f144 f1 0"/>
                <a:gd name="f149" fmla="*/ f145 f8 1"/>
                <a:gd name="f150" fmla="*/ f146 f8 1"/>
                <a:gd name="f151" fmla="*/ f147 f8 1"/>
                <a:gd name="f152" fmla="*/ f148 f8 1"/>
                <a:gd name="f153" fmla="*/ f149 1 f0"/>
                <a:gd name="f154" fmla="*/ f150 1 f0"/>
                <a:gd name="f155" fmla="*/ f151 1 f0"/>
                <a:gd name="f156" fmla="*/ f152 1 f0"/>
                <a:gd name="f157" fmla="+- 0 0 f153"/>
                <a:gd name="f158" fmla="+- 0 0 f154"/>
                <a:gd name="f159" fmla="+- 0 0 f155"/>
                <a:gd name="f160" fmla="+- 0 0 f156"/>
                <a:gd name="f161" fmla="val f157"/>
                <a:gd name="f162" fmla="val f158"/>
                <a:gd name="f163" fmla="val f159"/>
                <a:gd name="f164" fmla="val f160"/>
                <a:gd name="f165" fmla="+- 0 0 f161"/>
                <a:gd name="f166" fmla="+- 0 0 f162"/>
                <a:gd name="f167" fmla="+- 0 0 f163"/>
                <a:gd name="f168" fmla="+- 0 0 f164"/>
                <a:gd name="f169" fmla="*/ f165 f0 1"/>
                <a:gd name="f170" fmla="*/ f166 f0 1"/>
                <a:gd name="f171" fmla="*/ f167 f0 1"/>
                <a:gd name="f172" fmla="*/ f168 f0 1"/>
                <a:gd name="f173" fmla="*/ f169 1 f8"/>
                <a:gd name="f174" fmla="*/ f170 1 f8"/>
                <a:gd name="f175" fmla="*/ f171 1 f8"/>
                <a:gd name="f176" fmla="*/ f172 1 f8"/>
                <a:gd name="f177" fmla="+- f173 0 f1"/>
                <a:gd name="f178" fmla="+- f174 0 f1"/>
                <a:gd name="f179" fmla="+- f175 0 f1"/>
                <a:gd name="f180" fmla="+- f176 0 f1"/>
                <a:gd name="f181" fmla="+- f177 f1 0"/>
                <a:gd name="f182" fmla="+- f178 f1 0"/>
                <a:gd name="f183" fmla="+- f179 f1 0"/>
                <a:gd name="f184" fmla="+- f180 f1 0"/>
                <a:gd name="f185" fmla="*/ f181 f8 1"/>
                <a:gd name="f186" fmla="*/ f182 f8 1"/>
                <a:gd name="f187" fmla="*/ f183 f8 1"/>
                <a:gd name="f188" fmla="*/ f184 f8 1"/>
                <a:gd name="f189" fmla="*/ f185 1 f0"/>
                <a:gd name="f190" fmla="*/ f186 1 f0"/>
                <a:gd name="f191" fmla="*/ f187 1 f0"/>
                <a:gd name="f192" fmla="*/ f188 1 f0"/>
                <a:gd name="f193" fmla="+- 0 0 f189"/>
                <a:gd name="f194" fmla="+- 0 0 f190"/>
                <a:gd name="f195" fmla="+- 0 0 f191"/>
                <a:gd name="f196" fmla="+- 0 0 f192"/>
                <a:gd name="f197" fmla="+- 0 0 f193"/>
                <a:gd name="f198" fmla="+- 0 0 f194"/>
                <a:gd name="f199" fmla="+- 0 0 f195"/>
                <a:gd name="f200" fmla="+- 0 0 f196"/>
                <a:gd name="f201" fmla="*/ f197 f0 1"/>
                <a:gd name="f202" fmla="*/ f198 f0 1"/>
                <a:gd name="f203" fmla="*/ f199 f0 1"/>
                <a:gd name="f204" fmla="*/ f200 f0 1"/>
                <a:gd name="f205" fmla="*/ f201 1 f8"/>
                <a:gd name="f206" fmla="*/ f202 1 f8"/>
                <a:gd name="f207" fmla="*/ f203 1 f8"/>
                <a:gd name="f208" fmla="*/ f204 1 f8"/>
                <a:gd name="f209" fmla="+- f205 0 f1"/>
                <a:gd name="f210" fmla="+- f206 0 f1"/>
                <a:gd name="f211" fmla="+- f207 0 f1"/>
                <a:gd name="f212" fmla="+- f208 0 f1"/>
                <a:gd name="f213" fmla="cos 1 f209"/>
                <a:gd name="f214" fmla="sin 1 f209"/>
                <a:gd name="f215" fmla="cos 1 f210"/>
                <a:gd name="f216" fmla="sin 1 f210"/>
                <a:gd name="f217" fmla="cos 1 f211"/>
                <a:gd name="f218" fmla="sin 1 f211"/>
                <a:gd name="f219" fmla="cos 1 f212"/>
                <a:gd name="f220" fmla="sin 1 f212"/>
                <a:gd name="f221" fmla="+- 0 0 f213"/>
                <a:gd name="f222" fmla="+- 0 0 f214"/>
                <a:gd name="f223" fmla="+- 0 0 f215"/>
                <a:gd name="f224" fmla="+- 0 0 f216"/>
                <a:gd name="f225" fmla="+- 0 0 f217"/>
                <a:gd name="f226" fmla="+- 0 0 f218"/>
                <a:gd name="f227" fmla="+- 0 0 f219"/>
                <a:gd name="f228" fmla="+- 0 0 f220"/>
                <a:gd name="f229" fmla="+- 0 0 f221"/>
                <a:gd name="f230" fmla="+- 0 0 f222"/>
                <a:gd name="f231" fmla="+- 0 0 f223"/>
                <a:gd name="f232" fmla="+- 0 0 f224"/>
                <a:gd name="f233" fmla="+- 0 0 f225"/>
                <a:gd name="f234" fmla="+- 0 0 f226"/>
                <a:gd name="f235" fmla="+- 0 0 f227"/>
                <a:gd name="f236" fmla="+- 0 0 f228"/>
                <a:gd name="f237" fmla="val f229"/>
                <a:gd name="f238" fmla="val f230"/>
                <a:gd name="f239" fmla="val f231"/>
                <a:gd name="f240" fmla="val f232"/>
                <a:gd name="f241" fmla="val f233"/>
                <a:gd name="f242" fmla="val f234"/>
                <a:gd name="f243" fmla="val f235"/>
                <a:gd name="f244" fmla="val f236"/>
                <a:gd name="f245" fmla="+- 0 0 f237"/>
                <a:gd name="f246" fmla="+- 0 0 f238"/>
                <a:gd name="f247" fmla="+- 0 0 f239"/>
                <a:gd name="f248" fmla="+- 0 0 f240"/>
                <a:gd name="f249" fmla="+- 0 0 f241"/>
                <a:gd name="f250" fmla="+- 0 0 f242"/>
                <a:gd name="f251" fmla="+- 0 0 f243"/>
                <a:gd name="f252" fmla="+- 0 0 f244"/>
                <a:gd name="f253" fmla="*/ f9 f245 1"/>
                <a:gd name="f254" fmla="*/ f9 f246 1"/>
                <a:gd name="f255" fmla="*/ f9 f247 1"/>
                <a:gd name="f256" fmla="*/ f9 f248 1"/>
                <a:gd name="f257" fmla="*/ f9 f249 1"/>
                <a:gd name="f258" fmla="*/ f9 f250 1"/>
                <a:gd name="f259" fmla="*/ f9 f251 1"/>
                <a:gd name="f260" fmla="*/ f9 f252 1"/>
                <a:gd name="f261" fmla="*/ f253 f63 1"/>
                <a:gd name="f262" fmla="*/ f254 f62 1"/>
                <a:gd name="f263" fmla="*/ f255 f63 1"/>
                <a:gd name="f264" fmla="*/ f256 f62 1"/>
                <a:gd name="f265" fmla="*/ f257 f89 1"/>
                <a:gd name="f266" fmla="*/ f258 f90 1"/>
                <a:gd name="f267" fmla="*/ f259 f89 1"/>
                <a:gd name="f268" fmla="*/ f260 f90 1"/>
                <a:gd name="f269" fmla="+- f72 f261 0"/>
                <a:gd name="f270" fmla="+- f71 f262 0"/>
                <a:gd name="f271" fmla="+- f72 f263 0"/>
                <a:gd name="f272" fmla="+- f71 f264 0"/>
                <a:gd name="f273" fmla="+- f72 f265 0"/>
                <a:gd name="f274" fmla="+- f71 f266 0"/>
                <a:gd name="f275" fmla="+- f72 f267 0"/>
                <a:gd name="f276" fmla="+- f71 f268 0"/>
                <a:gd name="f277" fmla="max f269 f273"/>
                <a:gd name="f278" fmla="max f271 f275"/>
                <a:gd name="f279" fmla="max f270 f274"/>
                <a:gd name="f280" fmla="max f272 f276"/>
                <a:gd name="f281" fmla="min f269 f273"/>
                <a:gd name="f282" fmla="min f271 f275"/>
                <a:gd name="f283" fmla="min f270 f274"/>
                <a:gd name="f284" fmla="min f272 f276"/>
                <a:gd name="f285" fmla="+- f269 f275 0"/>
                <a:gd name="f286" fmla="+- f270 f276 0"/>
                <a:gd name="f287" fmla="+- f271 f273 0"/>
                <a:gd name="f288" fmla="+- f272 f274 0"/>
                <a:gd name="f289" fmla="*/ f269 f41 1"/>
                <a:gd name="f290" fmla="*/ f270 f41 1"/>
                <a:gd name="f291" fmla="*/ f273 f41 1"/>
                <a:gd name="f292" fmla="*/ f274 f41 1"/>
                <a:gd name="f293" fmla="max f277 f278"/>
                <a:gd name="f294" fmla="max f279 f280"/>
                <a:gd name="f295" fmla="min f281 f282"/>
                <a:gd name="f296" fmla="min f283 f284"/>
                <a:gd name="f297" fmla="*/ f285 1 2"/>
                <a:gd name="f298" fmla="*/ f286 1 2"/>
                <a:gd name="f299" fmla="*/ f287 1 2"/>
                <a:gd name="f300" fmla="*/ f288 1 2"/>
                <a:gd name="f301" fmla="?: f81 f46 f293"/>
                <a:gd name="f302" fmla="?: f82 f47 f294"/>
                <a:gd name="f303" fmla="?: f83 f7 f295"/>
                <a:gd name="f304" fmla="?: f84 f7 f296"/>
                <a:gd name="f305" fmla="*/ f297 f41 1"/>
                <a:gd name="f306" fmla="*/ f298 f41 1"/>
                <a:gd name="f307" fmla="*/ f299 f41 1"/>
                <a:gd name="f308" fmla="*/ f300 f41 1"/>
                <a:gd name="f309" fmla="*/ f303 f41 1"/>
                <a:gd name="f310" fmla="*/ f304 f41 1"/>
                <a:gd name="f311" fmla="*/ f301 f41 1"/>
                <a:gd name="f312" fmla="*/ f302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305" y="f306"/>
                </a:cxn>
                <a:cxn ang="f39">
                  <a:pos x="f307" y="f308"/>
                </a:cxn>
                <a:cxn ang="f40">
                  <a:pos x="f87" y="f88"/>
                </a:cxn>
              </a:cxnLst>
              <a:rect l="f309" t="f310" r="f311" b="f312"/>
              <a:pathLst>
                <a:path>
                  <a:moveTo>
                    <a:pt x="f289" y="f290"/>
                  </a:moveTo>
                  <a:arcTo wR="f77" hR="f78" stAng="f48" swAng="f74"/>
                  <a:lnTo>
                    <a:pt x="f291" y="f292"/>
                  </a:lnTo>
                  <a:arcTo wR="f95" hR="f96" stAng="f49" swAng="f80"/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5" name="Forma livre 8"/>
            <p:cNvSpPr/>
            <p:nvPr/>
          </p:nvSpPr>
          <p:spPr>
            <a:xfrm>
              <a:off x="6059299" y="1159578"/>
              <a:ext cx="1986945" cy="60656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24580"/>
                <a:gd name="f7" fmla="val 606571"/>
                <a:gd name="f8" fmla="+- 0 0 -90"/>
                <a:gd name="f9" fmla="*/ f3 1 1824580"/>
                <a:gd name="f10" fmla="*/ f4 1 606571"/>
                <a:gd name="f11" fmla="+- f7 0 f5"/>
                <a:gd name="f12" fmla="+- f6 0 f5"/>
                <a:gd name="f13" fmla="*/ f8 f0 1"/>
                <a:gd name="f14" fmla="*/ f12 1 1824580"/>
                <a:gd name="f15" fmla="*/ f11 1 606571"/>
                <a:gd name="f16" fmla="*/ 0 f12 1"/>
                <a:gd name="f17" fmla="*/ 0 f11 1"/>
                <a:gd name="f18" fmla="*/ 1824580 f12 1"/>
                <a:gd name="f19" fmla="*/ 606571 f11 1"/>
                <a:gd name="f20" fmla="*/ f13 1 f2"/>
                <a:gd name="f21" fmla="*/ f16 1 1824580"/>
                <a:gd name="f22" fmla="*/ f17 1 606571"/>
                <a:gd name="f23" fmla="*/ f18 1 1824580"/>
                <a:gd name="f24" fmla="*/ f19 1 606571"/>
                <a:gd name="f25" fmla="*/ f5 1 f14"/>
                <a:gd name="f26" fmla="*/ f6 1 f14"/>
                <a:gd name="f27" fmla="*/ f5 1 f15"/>
                <a:gd name="f28" fmla="*/ f7 1 f15"/>
                <a:gd name="f29" fmla="+- f20 0 f1"/>
                <a:gd name="f30" fmla="*/ f21 1 f14"/>
                <a:gd name="f31" fmla="*/ f22 1 f15"/>
                <a:gd name="f32" fmla="*/ f23 1 f14"/>
                <a:gd name="f33" fmla="*/ f24 1 f15"/>
                <a:gd name="f34" fmla="*/ f25 f9 1"/>
                <a:gd name="f35" fmla="*/ f26 f9 1"/>
                <a:gd name="f36" fmla="*/ f28 f10 1"/>
                <a:gd name="f37" fmla="*/ f27 f10 1"/>
                <a:gd name="f38" fmla="*/ f30 f9 1"/>
                <a:gd name="f39" fmla="*/ f31 f10 1"/>
                <a:gd name="f40" fmla="*/ f32 f9 1"/>
                <a:gd name="f41" fmla="*/ f33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38" y="f39"/>
                </a:cxn>
                <a:cxn ang="f29">
                  <a:pos x="f40" y="f39"/>
                </a:cxn>
                <a:cxn ang="f29">
                  <a:pos x="f40" y="f41"/>
                </a:cxn>
                <a:cxn ang="f29">
                  <a:pos x="f38" y="f41"/>
                </a:cxn>
                <a:cxn ang="f29">
                  <a:pos x="f38" y="f39"/>
                </a:cxn>
              </a:cxnLst>
              <a:rect l="f34" t="f37" r="f35" b="f36"/>
              <a:pathLst>
                <a:path w="1824580" h="606571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lnTo>
                    <a:pt x="f5" y="f5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27944" tIns="27944" rIns="27944" bIns="27944" anchor="ctr" anchorCtr="0" compatLnSpc="1"/>
            <a:lstStyle/>
            <a:p>
              <a:pPr marL="0" marR="0" lvl="0" indent="0" algn="l" defTabSz="977895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200" b="0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Literacia</a:t>
              </a:r>
            </a:p>
          </p:txBody>
        </p:sp>
        <p:sp>
          <p:nvSpPr>
            <p:cNvPr id="6" name="Forma livre 10"/>
            <p:cNvSpPr/>
            <p:nvPr/>
          </p:nvSpPr>
          <p:spPr>
            <a:xfrm>
              <a:off x="5719681" y="2458199"/>
              <a:ext cx="2446532" cy="60656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46606"/>
                <a:gd name="f7" fmla="val 606571"/>
                <a:gd name="f8" fmla="+- 0 0 -90"/>
                <a:gd name="f9" fmla="*/ f3 1 2246606"/>
                <a:gd name="f10" fmla="*/ f4 1 606571"/>
                <a:gd name="f11" fmla="+- f7 0 f5"/>
                <a:gd name="f12" fmla="+- f6 0 f5"/>
                <a:gd name="f13" fmla="*/ f8 f0 1"/>
                <a:gd name="f14" fmla="*/ f12 1 2246606"/>
                <a:gd name="f15" fmla="*/ f11 1 606571"/>
                <a:gd name="f16" fmla="*/ 0 f12 1"/>
                <a:gd name="f17" fmla="*/ 0 f11 1"/>
                <a:gd name="f18" fmla="*/ 2246606 f12 1"/>
                <a:gd name="f19" fmla="*/ 606571 f11 1"/>
                <a:gd name="f20" fmla="*/ f13 1 f2"/>
                <a:gd name="f21" fmla="*/ f16 1 2246606"/>
                <a:gd name="f22" fmla="*/ f17 1 606571"/>
                <a:gd name="f23" fmla="*/ f18 1 2246606"/>
                <a:gd name="f24" fmla="*/ f19 1 606571"/>
                <a:gd name="f25" fmla="*/ f5 1 f14"/>
                <a:gd name="f26" fmla="*/ f6 1 f14"/>
                <a:gd name="f27" fmla="*/ f5 1 f15"/>
                <a:gd name="f28" fmla="*/ f7 1 f15"/>
                <a:gd name="f29" fmla="+- f20 0 f1"/>
                <a:gd name="f30" fmla="*/ f21 1 f14"/>
                <a:gd name="f31" fmla="*/ f22 1 f15"/>
                <a:gd name="f32" fmla="*/ f23 1 f14"/>
                <a:gd name="f33" fmla="*/ f24 1 f15"/>
                <a:gd name="f34" fmla="*/ f25 f9 1"/>
                <a:gd name="f35" fmla="*/ f26 f9 1"/>
                <a:gd name="f36" fmla="*/ f28 f10 1"/>
                <a:gd name="f37" fmla="*/ f27 f10 1"/>
                <a:gd name="f38" fmla="*/ f30 f9 1"/>
                <a:gd name="f39" fmla="*/ f31 f10 1"/>
                <a:gd name="f40" fmla="*/ f32 f9 1"/>
                <a:gd name="f41" fmla="*/ f33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38" y="f39"/>
                </a:cxn>
                <a:cxn ang="f29">
                  <a:pos x="f40" y="f39"/>
                </a:cxn>
                <a:cxn ang="f29">
                  <a:pos x="f40" y="f41"/>
                </a:cxn>
                <a:cxn ang="f29">
                  <a:pos x="f38" y="f41"/>
                </a:cxn>
                <a:cxn ang="f29">
                  <a:pos x="f38" y="f39"/>
                </a:cxn>
              </a:cxnLst>
              <a:rect l="f34" t="f37" r="f35" b="f36"/>
              <a:pathLst>
                <a:path w="2246606" h="606571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lnTo>
                    <a:pt x="f5" y="f5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27944" tIns="27944" rIns="27944" bIns="27944" anchor="ctr" anchorCtr="0" compatLnSpc="1"/>
            <a:lstStyle/>
            <a:p>
              <a:pPr marL="0" marR="0" lvl="0" indent="0" algn="l" defTabSz="977895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200" b="0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Comunicação</a:t>
              </a:r>
            </a:p>
          </p:txBody>
        </p:sp>
        <p:sp>
          <p:nvSpPr>
            <p:cNvPr id="7" name="Forma livre 12"/>
            <p:cNvSpPr/>
            <p:nvPr/>
          </p:nvSpPr>
          <p:spPr>
            <a:xfrm>
              <a:off x="4532982" y="5724811"/>
              <a:ext cx="1257318" cy="4780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54578"/>
                <a:gd name="f7" fmla="val 478089"/>
                <a:gd name="f8" fmla="+- 0 0 -90"/>
                <a:gd name="f9" fmla="*/ f3 1 1154578"/>
                <a:gd name="f10" fmla="*/ f4 1 478089"/>
                <a:gd name="f11" fmla="+- f7 0 f5"/>
                <a:gd name="f12" fmla="+- f6 0 f5"/>
                <a:gd name="f13" fmla="*/ f8 f0 1"/>
                <a:gd name="f14" fmla="*/ f12 1 1154578"/>
                <a:gd name="f15" fmla="*/ f11 1 478089"/>
                <a:gd name="f16" fmla="*/ 0 f12 1"/>
                <a:gd name="f17" fmla="*/ 0 f11 1"/>
                <a:gd name="f18" fmla="*/ 1154578 f12 1"/>
                <a:gd name="f19" fmla="*/ 478089 f11 1"/>
                <a:gd name="f20" fmla="*/ f13 1 f2"/>
                <a:gd name="f21" fmla="*/ f16 1 1154578"/>
                <a:gd name="f22" fmla="*/ f17 1 478089"/>
                <a:gd name="f23" fmla="*/ f18 1 1154578"/>
                <a:gd name="f24" fmla="*/ f19 1 478089"/>
                <a:gd name="f25" fmla="*/ f5 1 f14"/>
                <a:gd name="f26" fmla="*/ f6 1 f14"/>
                <a:gd name="f27" fmla="*/ f5 1 f15"/>
                <a:gd name="f28" fmla="*/ f7 1 f15"/>
                <a:gd name="f29" fmla="+- f20 0 f1"/>
                <a:gd name="f30" fmla="*/ f21 1 f14"/>
                <a:gd name="f31" fmla="*/ f22 1 f15"/>
                <a:gd name="f32" fmla="*/ f23 1 f14"/>
                <a:gd name="f33" fmla="*/ f24 1 f15"/>
                <a:gd name="f34" fmla="*/ f25 f9 1"/>
                <a:gd name="f35" fmla="*/ f26 f9 1"/>
                <a:gd name="f36" fmla="*/ f28 f10 1"/>
                <a:gd name="f37" fmla="*/ f27 f10 1"/>
                <a:gd name="f38" fmla="*/ f30 f9 1"/>
                <a:gd name="f39" fmla="*/ f31 f10 1"/>
                <a:gd name="f40" fmla="*/ f32 f9 1"/>
                <a:gd name="f41" fmla="*/ f33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38" y="f39"/>
                </a:cxn>
                <a:cxn ang="f29">
                  <a:pos x="f40" y="f39"/>
                </a:cxn>
                <a:cxn ang="f29">
                  <a:pos x="f40" y="f41"/>
                </a:cxn>
                <a:cxn ang="f29">
                  <a:pos x="f38" y="f41"/>
                </a:cxn>
                <a:cxn ang="f29">
                  <a:pos x="f38" y="f39"/>
                </a:cxn>
              </a:cxnLst>
              <a:rect l="f34" t="f37" r="f35" b="f36"/>
              <a:pathLst>
                <a:path w="1154578" h="478089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lnTo>
                    <a:pt x="f5" y="f5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27944" tIns="27944" rIns="27944" bIns="27944" anchor="ctr" anchorCtr="0" compatLnSpc="1"/>
            <a:lstStyle/>
            <a:p>
              <a:pPr marL="0" marR="0" lvl="0" indent="0" algn="l" defTabSz="977895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200" b="0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TIC</a:t>
              </a:r>
            </a:p>
          </p:txBody>
        </p:sp>
      </p:grpSp>
      <p:grpSp>
        <p:nvGrpSpPr>
          <p:cNvPr id="8" name="Grupo 10"/>
          <p:cNvGrpSpPr/>
          <p:nvPr/>
        </p:nvGrpSpPr>
        <p:grpSpPr>
          <a:xfrm>
            <a:off x="6558186" y="3898270"/>
            <a:ext cx="1154576" cy="478084"/>
            <a:chOff x="6558186" y="3898270"/>
            <a:chExt cx="1154576" cy="478084"/>
          </a:xfrm>
        </p:grpSpPr>
        <p:sp>
          <p:nvSpPr>
            <p:cNvPr id="9" name="Rectângulo 11"/>
            <p:cNvSpPr/>
            <p:nvPr/>
          </p:nvSpPr>
          <p:spPr>
            <a:xfrm>
              <a:off x="6558186" y="3898270"/>
              <a:ext cx="1154576" cy="478084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0" name="Rectângulo 12"/>
            <p:cNvSpPr/>
            <p:nvPr/>
          </p:nvSpPr>
          <p:spPr>
            <a:xfrm>
              <a:off x="6558186" y="3898270"/>
              <a:ext cx="1154576" cy="478084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27944" tIns="27944" rIns="27944" bIns="27944" anchor="ctr" anchorCtr="0" compatLnSpc="1"/>
            <a:lstStyle/>
            <a:p>
              <a:pPr marL="0" marR="0" lvl="0" indent="0" algn="l" defTabSz="977895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2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1" name="Rectângulo 14"/>
          <p:cNvSpPr/>
          <p:nvPr/>
        </p:nvSpPr>
        <p:spPr>
          <a:xfrm>
            <a:off x="4857585" y="4653134"/>
            <a:ext cx="2555994" cy="201314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pt-PT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12" name="Grupo 16"/>
          <p:cNvGrpSpPr/>
          <p:nvPr/>
        </p:nvGrpSpPr>
        <p:grpSpPr>
          <a:xfrm>
            <a:off x="4715963" y="5246726"/>
            <a:ext cx="2666747" cy="478084"/>
            <a:chOff x="4715963" y="5246726"/>
            <a:chExt cx="2666747" cy="478084"/>
          </a:xfrm>
        </p:grpSpPr>
        <p:sp>
          <p:nvSpPr>
            <p:cNvPr id="13" name="Rectângulo 17"/>
            <p:cNvSpPr/>
            <p:nvPr/>
          </p:nvSpPr>
          <p:spPr>
            <a:xfrm>
              <a:off x="4715963" y="5246726"/>
              <a:ext cx="2666747" cy="478084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0" tIns="0" rIns="0" bIns="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pt-PT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4" name="Rectângulo 18"/>
            <p:cNvSpPr/>
            <p:nvPr/>
          </p:nvSpPr>
          <p:spPr>
            <a:xfrm>
              <a:off x="4715963" y="5246726"/>
              <a:ext cx="2666747" cy="478084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27944" tIns="27944" rIns="27944" bIns="27944" anchor="ctr" anchorCtr="0" compatLnSpc="1"/>
            <a:lstStyle/>
            <a:p>
              <a:pPr marL="0" marR="0" lvl="0" indent="0" algn="l" defTabSz="977895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pt-PT" sz="2200" b="0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Empreendedorismo</a:t>
              </a:r>
            </a:p>
          </p:txBody>
        </p:sp>
      </p:grpSp>
      <p:sp>
        <p:nvSpPr>
          <p:cNvPr id="15" name="Rectângulo 19"/>
          <p:cNvSpPr/>
          <p:nvPr/>
        </p:nvSpPr>
        <p:spPr>
          <a:xfrm>
            <a:off x="5937702" y="3420185"/>
            <a:ext cx="2666747" cy="478084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27944" tIns="27944" rIns="27944" bIns="27944" anchor="ctr" anchorCtr="0" compatLnSpc="1"/>
          <a:lstStyle/>
          <a:p>
            <a:pPr marL="0" marR="0" lvl="0" indent="0" algn="l" defTabSz="977895" rtl="0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PT" sz="2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Procura de Emprego</a:t>
            </a:r>
          </a:p>
        </p:txBody>
      </p:sp>
      <p:sp>
        <p:nvSpPr>
          <p:cNvPr id="16" name="Rectângulo 23"/>
          <p:cNvSpPr/>
          <p:nvPr/>
        </p:nvSpPr>
        <p:spPr>
          <a:xfrm>
            <a:off x="5009979" y="4805537"/>
            <a:ext cx="2555994" cy="201314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27944" tIns="27944" rIns="27944" bIns="27944" anchor="ctr" anchorCtr="0" compatLnSpc="1"/>
          <a:lstStyle/>
          <a:p>
            <a:pPr marL="0" marR="0" lvl="0" indent="0" algn="l" defTabSz="977895" rtl="0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PT" sz="2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Interpessoal</a:t>
            </a:r>
          </a:p>
        </p:txBody>
      </p:sp>
      <p:sp>
        <p:nvSpPr>
          <p:cNvPr id="17" name="Rectângulo 24"/>
          <p:cNvSpPr/>
          <p:nvPr/>
        </p:nvSpPr>
        <p:spPr>
          <a:xfrm>
            <a:off x="5379497" y="2192091"/>
            <a:ext cx="2555994" cy="201314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27944" tIns="27944" rIns="27944" bIns="27944" anchor="ctr" anchorCtr="0" compatLnSpc="1"/>
          <a:lstStyle/>
          <a:p>
            <a:pPr marL="0" marR="0" lvl="0" indent="0" algn="l" defTabSz="977895" rtl="0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PT" sz="2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Aprender a aprender</a:t>
            </a:r>
          </a:p>
        </p:txBody>
      </p:sp>
      <p:sp>
        <p:nvSpPr>
          <p:cNvPr id="18" name="Rectângulo 25"/>
          <p:cNvSpPr/>
          <p:nvPr/>
        </p:nvSpPr>
        <p:spPr>
          <a:xfrm>
            <a:off x="6104708" y="4275706"/>
            <a:ext cx="2555994" cy="201314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27944" tIns="27944" rIns="27944" bIns="27944" anchor="ctr" anchorCtr="0" compatLnSpc="1"/>
          <a:lstStyle/>
          <a:p>
            <a:pPr marL="0" marR="0" lvl="0" indent="0" algn="l" defTabSz="977895" rtl="0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t-PT" sz="2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Línguas estrangeiras</a:t>
            </a:r>
          </a:p>
        </p:txBody>
      </p:sp>
      <p:pic>
        <p:nvPicPr>
          <p:cNvPr id="19" name="Picture 6" descr="http://2.bp.blogspot.com/-1F7pzqcel_g/UCkwd84lmBI/AAAAAAAAARM/3UPTMT_KCh8/s1600/criatividade.jpg">
            <a:hlinkClick r:id="rId2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7596" y="3993797"/>
            <a:ext cx="1758226" cy="1318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8" descr="http://2.bp.blogspot.com/_rIX188f5yFQ/SxUFz92r0-I/AAAAAAAAABc/uFjalVaJxuo/s320/unidade-grupo-pessoas_~k1749018.jpg">
            <a:hlinkClick r:id="rId4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659605" y="4402159"/>
            <a:ext cx="1747893" cy="1864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10" descr="http://t3.gstatic.com/images?q=tbn:ANd9GcRbMaRujHSmltRmYnh3DA46ci1YSKxnDg3AfKjXYmK-TerDYLyBqA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273951" y="476667"/>
            <a:ext cx="1775389" cy="1466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12" descr="http://t0.gstatic.com/images?q=tbn:ANd9GcQ1xi_2NzNRX2phmQOE4U_ea0VgIIPXAAQU6lnrVSYNEGhdi_EPzA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671739" y="187259"/>
            <a:ext cx="1483614" cy="1483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14" descr="https://encrypted-tbn2.gstatic.com/images?q=tbn:ANd9GcQg8s8f31Qk3VNhUnJHFd1cVjvSNE21T0VrlEhPJUddH13shvW_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158941" y="1916829"/>
            <a:ext cx="2238003" cy="1233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16" descr="https://encrypted-tbn1.gstatic.com/images?q=tbn:ANd9GcRAYsGhzNCcMNvreCf-RzgD18Lz1B-WABuRsLVa5NKqduUsa4OfG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158941" y="3288420"/>
            <a:ext cx="2497107" cy="971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18" descr="https://encrypted-tbn2.gstatic.com/images?q=tbn:ANd9GcTiJgcY1eCvmAqjd0-quAgxY0fBnhHgLSrr95xd6--iDjyAkPvjhA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447626" y="5485769"/>
            <a:ext cx="2158166" cy="863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0" descr="https://encrypted-tbn1.gstatic.com/images?q=tbn:ANd9GcS4ZT1UhGpd224C7CZT3P6PtQ0mTivpIyxe6FCKlRXzPcuh5NOe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323523" y="539569"/>
            <a:ext cx="1807430" cy="14034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7185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119</Words>
  <Application>Microsoft Office PowerPoint</Application>
  <PresentationFormat>Apresentação no Ecrã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Susana Barroso</dc:creator>
  <cp:lastModifiedBy>Susana Barroso</cp:lastModifiedBy>
  <cp:revision>3</cp:revision>
  <dcterms:created xsi:type="dcterms:W3CDTF">2014-09-25T17:52:08Z</dcterms:created>
  <dcterms:modified xsi:type="dcterms:W3CDTF">2014-09-25T17:53:31Z</dcterms:modified>
</cp:coreProperties>
</file>